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Fira Sans Extra Condensed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jYSr3x9g4hOFVISZVGU75Yc6so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grpSp>
        <p:nvGrpSpPr>
          <p:cNvPr id="21" name="Google Shape;21;p29"/>
          <p:cNvGrpSpPr/>
          <p:nvPr/>
        </p:nvGrpSpPr>
        <p:grpSpPr>
          <a:xfrm>
            <a:off x="-22731" y="-32820"/>
            <a:ext cx="12214731" cy="6858000"/>
            <a:chOff x="-5491663" y="-174939"/>
            <a:chExt cx="12214731" cy="6858000"/>
          </a:xfrm>
        </p:grpSpPr>
        <p:pic>
          <p:nvPicPr>
            <p:cNvPr descr="aerial photography of baseball stadium" id="22" name="Google Shape;22;p29"/>
            <p:cNvPicPr preferRelativeResize="0"/>
            <p:nvPr/>
          </p:nvPicPr>
          <p:blipFill rotWithShape="1">
            <a:blip r:embed="rId2">
              <a:alphaModFix/>
            </a:blip>
            <a:srcRect b="7897" l="0" r="0" t="7897"/>
            <a:stretch/>
          </p:blipFill>
          <p:spPr>
            <a:xfrm>
              <a:off x="-5468932" y="-174939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29"/>
            <p:cNvSpPr/>
            <p:nvPr/>
          </p:nvSpPr>
          <p:spPr>
            <a:xfrm>
              <a:off x="-5491663" y="-174939"/>
              <a:ext cx="12192000" cy="6858000"/>
            </a:xfrm>
            <a:prstGeom prst="rect">
              <a:avLst/>
            </a:prstGeom>
            <a:solidFill>
              <a:schemeClr val="dk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" name="Google Shape;24;p29"/>
          <p:cNvPicPr preferRelativeResize="0"/>
          <p:nvPr/>
        </p:nvPicPr>
        <p:blipFill rotWithShape="1">
          <a:blip r:embed="rId3">
            <a:alphaModFix/>
          </a:blip>
          <a:srcRect b="-1" l="2" r="23385" t="19"/>
          <a:stretch/>
        </p:blipFill>
        <p:spPr>
          <a:xfrm>
            <a:off x="0" y="0"/>
            <a:ext cx="12188952" cy="6856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7" name="Google Shape;77;p3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구역 머리글">
  <p:cSld name="1_구역 머리글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" y="1240"/>
            <a:ext cx="12191988" cy="685551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3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eon0599@gmail.com" TargetMode="External"/><Relationship Id="rId4" Type="http://schemas.openxmlformats.org/officeDocument/2006/relationships/hyperlink" Target="mailto:wotns2606@cu.ac.kr" TargetMode="External"/><Relationship Id="rId5" Type="http://schemas.openxmlformats.org/officeDocument/2006/relationships/hyperlink" Target="mailto:tnqlss0_@naver.com" TargetMode="External"/><Relationship Id="rId6" Type="http://schemas.openxmlformats.org/officeDocument/2006/relationships/hyperlink" Target="mailto:wb001026@cu.ac.kr" TargetMode="External"/><Relationship Id="rId7" Type="http://schemas.openxmlformats.org/officeDocument/2006/relationships/hyperlink" Target="mailto:hee11273@naver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44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Relationship Id="rId9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21.png"/><Relationship Id="rId7" Type="http://schemas.openxmlformats.org/officeDocument/2006/relationships/image" Target="../media/image48.png"/><Relationship Id="rId8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"/>
          <p:cNvGrpSpPr/>
          <p:nvPr/>
        </p:nvGrpSpPr>
        <p:grpSpPr>
          <a:xfrm>
            <a:off x="373886" y="326160"/>
            <a:ext cx="4792163" cy="3468125"/>
            <a:chOff x="526975" y="1560548"/>
            <a:chExt cx="4792163" cy="3086551"/>
          </a:xfrm>
        </p:grpSpPr>
        <p:sp>
          <p:nvSpPr>
            <p:cNvPr id="98" name="Google Shape;98;p1"/>
            <p:cNvSpPr/>
            <p:nvPr/>
          </p:nvSpPr>
          <p:spPr>
            <a:xfrm>
              <a:off x="574764" y="3668800"/>
              <a:ext cx="4663094" cy="8572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569620" y="3711133"/>
              <a:ext cx="4625591" cy="849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KBO 정규시즌 팀별 승률,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타율 및 방어율(평균자책점) 예측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" name="Google Shape;100;p1"/>
            <p:cNvCxnSpPr/>
            <p:nvPr/>
          </p:nvCxnSpPr>
          <p:spPr>
            <a:xfrm>
              <a:off x="526975" y="1560548"/>
              <a:ext cx="479216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1"/>
            <p:cNvCxnSpPr/>
            <p:nvPr/>
          </p:nvCxnSpPr>
          <p:spPr>
            <a:xfrm flipH="1" rot="10800000">
              <a:off x="526976" y="4647098"/>
              <a:ext cx="4710882" cy="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2" name="Google Shape;102;p1"/>
            <p:cNvSpPr txBox="1"/>
            <p:nvPr/>
          </p:nvSpPr>
          <p:spPr>
            <a:xfrm>
              <a:off x="649477" y="1632136"/>
              <a:ext cx="4465879" cy="18900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데이터분석</a:t>
              </a:r>
              <a:endPara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퓨처스리그</a:t>
              </a:r>
              <a:endPara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4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야구데이터 분석 </a:t>
              </a:r>
              <a:endParaRPr/>
            </a:p>
          </p:txBody>
        </p:sp>
      </p:grpSp>
      <p:grpSp>
        <p:nvGrpSpPr>
          <p:cNvPr id="103" name="Google Shape;103;p1"/>
          <p:cNvGrpSpPr/>
          <p:nvPr/>
        </p:nvGrpSpPr>
        <p:grpSpPr>
          <a:xfrm>
            <a:off x="373886" y="4027301"/>
            <a:ext cx="5224309" cy="2732976"/>
            <a:chOff x="541837" y="4430196"/>
            <a:chExt cx="5224309" cy="2732976"/>
          </a:xfrm>
        </p:grpSpPr>
        <p:sp>
          <p:nvSpPr>
            <p:cNvPr id="104" name="Google Shape;104;p1"/>
            <p:cNvSpPr txBox="1"/>
            <p:nvPr/>
          </p:nvSpPr>
          <p:spPr>
            <a:xfrm>
              <a:off x="541837" y="4430196"/>
              <a:ext cx="20054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팀명 : DCU-AI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 txBox="1"/>
            <p:nvPr/>
          </p:nvSpPr>
          <p:spPr>
            <a:xfrm>
              <a:off x="541837" y="5004985"/>
              <a:ext cx="1607314" cy="16312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팀장 : 김건    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팀원 : 박재순 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박수빈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석지원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한승희</a:t>
              </a:r>
              <a:endParaRPr/>
            </a:p>
          </p:txBody>
        </p:sp>
        <p:sp>
          <p:nvSpPr>
            <p:cNvPr id="106" name="Google Shape;106;p1"/>
            <p:cNvSpPr txBox="1"/>
            <p:nvPr/>
          </p:nvSpPr>
          <p:spPr>
            <a:xfrm>
              <a:off x="1960880" y="4977958"/>
              <a:ext cx="3805266" cy="2185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이메일 : </a:t>
              </a:r>
              <a:r>
                <a:rPr lang="ko-KR" sz="20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geon0599@gmail.com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r>
                <a:rPr lang="ko-KR" sz="20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wotns2606@cu.ac.kr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r>
                <a:rPr lang="ko-KR" sz="20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tnqlss0_@naver.com</a:t>
              </a: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r>
                <a:rPr lang="ko-KR" sz="2000" u="sng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wb001026@cu.ac.kr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r>
                <a:rPr lang="ko-KR" sz="2000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hee11273@naver.com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개체이(가) 표시된 사진&#10;&#10;높은 신뢰도로 생성된 설명" id="325" name="Google Shape;325;p10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0"/>
          <p:cNvSpPr txBox="1"/>
          <p:nvPr/>
        </p:nvSpPr>
        <p:spPr>
          <a:xfrm>
            <a:off x="4318715" y="373145"/>
            <a:ext cx="26421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최종 데이터</a:t>
            </a:r>
            <a:endParaRPr/>
          </a:p>
        </p:txBody>
      </p:sp>
      <p:sp>
        <p:nvSpPr>
          <p:cNvPr id="327" name="Google Shape;327;p10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데이터 전처리 </a:t>
            </a:r>
            <a:endParaRPr/>
          </a:p>
        </p:txBody>
      </p:sp>
      <p:cxnSp>
        <p:nvCxnSpPr>
          <p:cNvPr id="329" name="Google Shape;329;p10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0" name="Google Shape;330;p10"/>
          <p:cNvGrpSpPr/>
          <p:nvPr/>
        </p:nvGrpSpPr>
        <p:grpSpPr>
          <a:xfrm>
            <a:off x="4318715" y="2886857"/>
            <a:ext cx="3099758" cy="482110"/>
            <a:chOff x="3017386" y="2352762"/>
            <a:chExt cx="2282758" cy="507802"/>
          </a:xfrm>
        </p:grpSpPr>
        <p:grpSp>
          <p:nvGrpSpPr>
            <p:cNvPr id="331" name="Google Shape;331;p10"/>
            <p:cNvGrpSpPr/>
            <p:nvPr/>
          </p:nvGrpSpPr>
          <p:grpSpPr>
            <a:xfrm>
              <a:off x="3299203" y="2399689"/>
              <a:ext cx="1734632" cy="441697"/>
              <a:chOff x="3890825" y="1255525"/>
              <a:chExt cx="1333825" cy="314375"/>
            </a:xfrm>
          </p:grpSpPr>
          <p:sp>
            <p:nvSpPr>
              <p:cNvPr id="332" name="Google Shape;332;p10"/>
              <p:cNvSpPr/>
              <p:nvPr/>
            </p:nvSpPr>
            <p:spPr>
              <a:xfrm>
                <a:off x="3890825" y="1296425"/>
                <a:ext cx="17875" cy="268200"/>
              </a:xfrm>
              <a:custGeom>
                <a:rect b="b" l="l" r="r" t="t"/>
                <a:pathLst>
                  <a:path extrusionOk="0" h="10728" w="715">
                    <a:moveTo>
                      <a:pt x="358" y="0"/>
                    </a:moveTo>
                    <a:cubicBezTo>
                      <a:pt x="250" y="0"/>
                      <a:pt x="143" y="72"/>
                      <a:pt x="143" y="215"/>
                    </a:cubicBezTo>
                    <a:cubicBezTo>
                      <a:pt x="119" y="3620"/>
                      <a:pt x="0" y="7037"/>
                      <a:pt x="60" y="10442"/>
                    </a:cubicBezTo>
                    <a:cubicBezTo>
                      <a:pt x="66" y="10632"/>
                      <a:pt x="212" y="10728"/>
                      <a:pt x="358" y="10728"/>
                    </a:cubicBezTo>
                    <a:cubicBezTo>
                      <a:pt x="503" y="10728"/>
                      <a:pt x="649" y="10632"/>
                      <a:pt x="655" y="10442"/>
                    </a:cubicBezTo>
                    <a:cubicBezTo>
                      <a:pt x="715" y="7037"/>
                      <a:pt x="584" y="3620"/>
                      <a:pt x="572" y="215"/>
                    </a:cubicBezTo>
                    <a:cubicBezTo>
                      <a:pt x="572" y="72"/>
                      <a:pt x="465" y="0"/>
                      <a:pt x="358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0"/>
              <p:cNvSpPr/>
              <p:nvPr/>
            </p:nvSpPr>
            <p:spPr>
              <a:xfrm>
                <a:off x="3893500" y="1544750"/>
                <a:ext cx="1331150" cy="25150"/>
              </a:xfrm>
              <a:custGeom>
                <a:rect b="b" l="l" r="r" t="t"/>
                <a:pathLst>
                  <a:path extrusionOk="0" h="1006" w="53246">
                    <a:moveTo>
                      <a:pt x="43362" y="1"/>
                    </a:moveTo>
                    <a:cubicBezTo>
                      <a:pt x="37779" y="1"/>
                      <a:pt x="32196" y="65"/>
                      <a:pt x="26623" y="80"/>
                    </a:cubicBezTo>
                    <a:cubicBezTo>
                      <a:pt x="17824" y="92"/>
                      <a:pt x="9037" y="152"/>
                      <a:pt x="251" y="307"/>
                    </a:cubicBezTo>
                    <a:cubicBezTo>
                      <a:pt x="1" y="318"/>
                      <a:pt x="1" y="699"/>
                      <a:pt x="251" y="699"/>
                    </a:cubicBezTo>
                    <a:cubicBezTo>
                      <a:pt x="8942" y="854"/>
                      <a:pt x="17634" y="914"/>
                      <a:pt x="26325" y="938"/>
                    </a:cubicBezTo>
                    <a:cubicBezTo>
                      <a:pt x="31923" y="945"/>
                      <a:pt x="37525" y="1006"/>
                      <a:pt x="43126" y="1006"/>
                    </a:cubicBezTo>
                    <a:cubicBezTo>
                      <a:pt x="46317" y="1006"/>
                      <a:pt x="49508" y="986"/>
                      <a:pt x="52698" y="926"/>
                    </a:cubicBezTo>
                    <a:cubicBezTo>
                      <a:pt x="53245" y="914"/>
                      <a:pt x="53245" y="92"/>
                      <a:pt x="52698" y="80"/>
                    </a:cubicBezTo>
                    <a:cubicBezTo>
                      <a:pt x="49587" y="21"/>
                      <a:pt x="46474" y="1"/>
                      <a:pt x="43362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10"/>
              <p:cNvSpPr/>
              <p:nvPr/>
            </p:nvSpPr>
            <p:spPr>
              <a:xfrm>
                <a:off x="5194850" y="1280425"/>
                <a:ext cx="19075" cy="274975"/>
              </a:xfrm>
              <a:custGeom>
                <a:rect b="b" l="l" r="r" t="t"/>
                <a:pathLst>
                  <a:path extrusionOk="0" h="10999" w="763">
                    <a:moveTo>
                      <a:pt x="380" y="0"/>
                    </a:moveTo>
                    <a:cubicBezTo>
                      <a:pt x="212" y="0"/>
                      <a:pt x="42" y="110"/>
                      <a:pt x="36" y="331"/>
                    </a:cubicBezTo>
                    <a:cubicBezTo>
                      <a:pt x="1" y="3819"/>
                      <a:pt x="108" y="7320"/>
                      <a:pt x="191" y="10820"/>
                    </a:cubicBezTo>
                    <a:cubicBezTo>
                      <a:pt x="191" y="10939"/>
                      <a:pt x="283" y="10999"/>
                      <a:pt x="376" y="10999"/>
                    </a:cubicBezTo>
                    <a:cubicBezTo>
                      <a:pt x="468" y="10999"/>
                      <a:pt x="560" y="10939"/>
                      <a:pt x="560" y="10820"/>
                    </a:cubicBezTo>
                    <a:cubicBezTo>
                      <a:pt x="644" y="7320"/>
                      <a:pt x="763" y="3819"/>
                      <a:pt x="715" y="331"/>
                    </a:cubicBezTo>
                    <a:cubicBezTo>
                      <a:pt x="715" y="110"/>
                      <a:pt x="548" y="0"/>
                      <a:pt x="380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10"/>
              <p:cNvSpPr/>
              <p:nvPr/>
            </p:nvSpPr>
            <p:spPr>
              <a:xfrm>
                <a:off x="3892000" y="1255525"/>
                <a:ext cx="1319250" cy="26850"/>
              </a:xfrm>
              <a:custGeom>
                <a:rect b="b" l="l" r="r" t="t"/>
                <a:pathLst>
                  <a:path extrusionOk="0" h="1074" w="52770">
                    <a:moveTo>
                      <a:pt x="49607" y="1"/>
                    </a:moveTo>
                    <a:cubicBezTo>
                      <a:pt x="48399" y="1"/>
                      <a:pt x="47185" y="53"/>
                      <a:pt x="45995" y="53"/>
                    </a:cubicBezTo>
                    <a:lnTo>
                      <a:pt x="39470" y="53"/>
                    </a:lnTo>
                    <a:cubicBezTo>
                      <a:pt x="35124" y="65"/>
                      <a:pt x="30767" y="76"/>
                      <a:pt x="26421" y="88"/>
                    </a:cubicBezTo>
                    <a:cubicBezTo>
                      <a:pt x="17717" y="100"/>
                      <a:pt x="9014" y="231"/>
                      <a:pt x="311" y="291"/>
                    </a:cubicBezTo>
                    <a:cubicBezTo>
                      <a:pt x="1" y="303"/>
                      <a:pt x="1" y="767"/>
                      <a:pt x="311" y="779"/>
                    </a:cubicBezTo>
                    <a:cubicBezTo>
                      <a:pt x="8919" y="838"/>
                      <a:pt x="17515" y="969"/>
                      <a:pt x="26123" y="993"/>
                    </a:cubicBezTo>
                    <a:cubicBezTo>
                      <a:pt x="30469" y="993"/>
                      <a:pt x="34827" y="1005"/>
                      <a:pt x="39173" y="1017"/>
                    </a:cubicBezTo>
                    <a:lnTo>
                      <a:pt x="45697" y="1017"/>
                    </a:lnTo>
                    <a:cubicBezTo>
                      <a:pt x="46954" y="1017"/>
                      <a:pt x="48240" y="1074"/>
                      <a:pt x="49518" y="1074"/>
                    </a:cubicBezTo>
                    <a:cubicBezTo>
                      <a:pt x="50431" y="1074"/>
                      <a:pt x="51341" y="1045"/>
                      <a:pt x="52234" y="946"/>
                    </a:cubicBezTo>
                    <a:cubicBezTo>
                      <a:pt x="52769" y="898"/>
                      <a:pt x="52769" y="172"/>
                      <a:pt x="52234" y="124"/>
                    </a:cubicBezTo>
                    <a:cubicBezTo>
                      <a:pt x="51369" y="29"/>
                      <a:pt x="50490" y="1"/>
                      <a:pt x="49607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6" name="Google Shape;336;p10"/>
            <p:cNvSpPr/>
            <p:nvPr/>
          </p:nvSpPr>
          <p:spPr>
            <a:xfrm>
              <a:off x="3029025" y="2352762"/>
              <a:ext cx="151573" cy="120057"/>
            </a:xfrm>
            <a:custGeom>
              <a:rect b="b" l="l" r="r" t="t"/>
              <a:pathLst>
                <a:path extrusionOk="0" h="3418" w="4662">
                  <a:moveTo>
                    <a:pt x="347" y="0"/>
                  </a:moveTo>
                  <a:cubicBezTo>
                    <a:pt x="161" y="0"/>
                    <a:pt x="1" y="220"/>
                    <a:pt x="178" y="389"/>
                  </a:cubicBezTo>
                  <a:cubicBezTo>
                    <a:pt x="1357" y="1520"/>
                    <a:pt x="2762" y="2460"/>
                    <a:pt x="4119" y="3365"/>
                  </a:cubicBezTo>
                  <a:cubicBezTo>
                    <a:pt x="4172" y="3402"/>
                    <a:pt x="4224" y="3417"/>
                    <a:pt x="4273" y="3417"/>
                  </a:cubicBezTo>
                  <a:cubicBezTo>
                    <a:pt x="4509" y="3417"/>
                    <a:pt x="4662" y="3045"/>
                    <a:pt x="4405" y="2877"/>
                  </a:cubicBezTo>
                  <a:cubicBezTo>
                    <a:pt x="3072" y="1984"/>
                    <a:pt x="1774" y="1055"/>
                    <a:pt x="500" y="55"/>
                  </a:cubicBezTo>
                  <a:cubicBezTo>
                    <a:pt x="451" y="17"/>
                    <a:pt x="398" y="0"/>
                    <a:pt x="34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3029025" y="2740507"/>
              <a:ext cx="151573" cy="120057"/>
            </a:xfrm>
            <a:custGeom>
              <a:rect b="b" l="l" r="r" t="t"/>
              <a:pathLst>
                <a:path extrusionOk="0" h="3418" w="4662">
                  <a:moveTo>
                    <a:pt x="4273" y="1"/>
                  </a:moveTo>
                  <a:cubicBezTo>
                    <a:pt x="4224" y="1"/>
                    <a:pt x="4172" y="17"/>
                    <a:pt x="4119" y="53"/>
                  </a:cubicBezTo>
                  <a:cubicBezTo>
                    <a:pt x="2762" y="958"/>
                    <a:pt x="1357" y="1899"/>
                    <a:pt x="178" y="3030"/>
                  </a:cubicBezTo>
                  <a:cubicBezTo>
                    <a:pt x="1" y="3198"/>
                    <a:pt x="161" y="3418"/>
                    <a:pt x="347" y="3418"/>
                  </a:cubicBezTo>
                  <a:cubicBezTo>
                    <a:pt x="398" y="3418"/>
                    <a:pt x="451" y="3401"/>
                    <a:pt x="500" y="3363"/>
                  </a:cubicBezTo>
                  <a:cubicBezTo>
                    <a:pt x="1774" y="2363"/>
                    <a:pt x="3072" y="1434"/>
                    <a:pt x="4405" y="541"/>
                  </a:cubicBezTo>
                  <a:cubicBezTo>
                    <a:pt x="4662" y="374"/>
                    <a:pt x="4509" y="1"/>
                    <a:pt x="4273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3017386" y="2594809"/>
              <a:ext cx="155246" cy="20127"/>
            </a:xfrm>
            <a:custGeom>
              <a:rect b="b" l="l" r="r" t="t"/>
              <a:pathLst>
                <a:path extrusionOk="0" h="573" w="4775">
                  <a:moveTo>
                    <a:pt x="1134" y="1"/>
                  </a:moveTo>
                  <a:cubicBezTo>
                    <a:pt x="871" y="1"/>
                    <a:pt x="608" y="4"/>
                    <a:pt x="346" y="10"/>
                  </a:cubicBezTo>
                  <a:cubicBezTo>
                    <a:pt x="1" y="22"/>
                    <a:pt x="1" y="546"/>
                    <a:pt x="346" y="558"/>
                  </a:cubicBezTo>
                  <a:cubicBezTo>
                    <a:pt x="642" y="568"/>
                    <a:pt x="939" y="572"/>
                    <a:pt x="1236" y="572"/>
                  </a:cubicBezTo>
                  <a:cubicBezTo>
                    <a:pt x="2335" y="572"/>
                    <a:pt x="3438" y="515"/>
                    <a:pt x="4525" y="486"/>
                  </a:cubicBezTo>
                  <a:cubicBezTo>
                    <a:pt x="4775" y="475"/>
                    <a:pt x="4775" y="105"/>
                    <a:pt x="4525" y="94"/>
                  </a:cubicBezTo>
                  <a:cubicBezTo>
                    <a:pt x="3404" y="55"/>
                    <a:pt x="2267" y="1"/>
                    <a:pt x="113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5136541" y="2352762"/>
              <a:ext cx="151670" cy="120057"/>
            </a:xfrm>
            <a:custGeom>
              <a:rect b="b" l="l" r="r" t="t"/>
              <a:pathLst>
                <a:path extrusionOk="0" h="3418" w="4665">
                  <a:moveTo>
                    <a:pt x="4315" y="0"/>
                  </a:moveTo>
                  <a:cubicBezTo>
                    <a:pt x="4264" y="0"/>
                    <a:pt x="4211" y="17"/>
                    <a:pt x="4163" y="55"/>
                  </a:cubicBezTo>
                  <a:cubicBezTo>
                    <a:pt x="2901" y="1055"/>
                    <a:pt x="1603" y="1984"/>
                    <a:pt x="257" y="2877"/>
                  </a:cubicBezTo>
                  <a:cubicBezTo>
                    <a:pt x="1" y="3045"/>
                    <a:pt x="162" y="3417"/>
                    <a:pt x="394" y="3417"/>
                  </a:cubicBezTo>
                  <a:cubicBezTo>
                    <a:pt x="442" y="3417"/>
                    <a:pt x="492" y="3402"/>
                    <a:pt x="543" y="3365"/>
                  </a:cubicBezTo>
                  <a:cubicBezTo>
                    <a:pt x="1900" y="2460"/>
                    <a:pt x="3305" y="1520"/>
                    <a:pt x="4496" y="389"/>
                  </a:cubicBezTo>
                  <a:cubicBezTo>
                    <a:pt x="4664" y="220"/>
                    <a:pt x="4502" y="0"/>
                    <a:pt x="431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5136541" y="2740507"/>
              <a:ext cx="151670" cy="120057"/>
            </a:xfrm>
            <a:custGeom>
              <a:rect b="b" l="l" r="r" t="t"/>
              <a:pathLst>
                <a:path extrusionOk="0" h="3418" w="4665">
                  <a:moveTo>
                    <a:pt x="394" y="1"/>
                  </a:moveTo>
                  <a:cubicBezTo>
                    <a:pt x="162" y="1"/>
                    <a:pt x="1" y="374"/>
                    <a:pt x="257" y="541"/>
                  </a:cubicBezTo>
                  <a:cubicBezTo>
                    <a:pt x="1603" y="1434"/>
                    <a:pt x="2901" y="2363"/>
                    <a:pt x="4163" y="3363"/>
                  </a:cubicBezTo>
                  <a:cubicBezTo>
                    <a:pt x="4211" y="3401"/>
                    <a:pt x="4264" y="3418"/>
                    <a:pt x="4315" y="3418"/>
                  </a:cubicBezTo>
                  <a:cubicBezTo>
                    <a:pt x="4502" y="3418"/>
                    <a:pt x="4664" y="3198"/>
                    <a:pt x="4496" y="3030"/>
                  </a:cubicBezTo>
                  <a:cubicBezTo>
                    <a:pt x="3305" y="1899"/>
                    <a:pt x="1912" y="958"/>
                    <a:pt x="543" y="53"/>
                  </a:cubicBezTo>
                  <a:cubicBezTo>
                    <a:pt x="492" y="17"/>
                    <a:pt x="442" y="1"/>
                    <a:pt x="39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5144507" y="2594809"/>
              <a:ext cx="155637" cy="20127"/>
            </a:xfrm>
            <a:custGeom>
              <a:rect b="b" l="l" r="r" t="t"/>
              <a:pathLst>
                <a:path extrusionOk="0" h="573" w="4787">
                  <a:moveTo>
                    <a:pt x="3647" y="1"/>
                  </a:moveTo>
                  <a:cubicBezTo>
                    <a:pt x="2520" y="1"/>
                    <a:pt x="1381" y="55"/>
                    <a:pt x="250" y="94"/>
                  </a:cubicBezTo>
                  <a:cubicBezTo>
                    <a:pt x="0" y="105"/>
                    <a:pt x="0" y="475"/>
                    <a:pt x="250" y="486"/>
                  </a:cubicBezTo>
                  <a:cubicBezTo>
                    <a:pt x="1347" y="515"/>
                    <a:pt x="2451" y="572"/>
                    <a:pt x="3546" y="572"/>
                  </a:cubicBezTo>
                  <a:cubicBezTo>
                    <a:pt x="3841" y="572"/>
                    <a:pt x="4136" y="568"/>
                    <a:pt x="4430" y="558"/>
                  </a:cubicBezTo>
                  <a:cubicBezTo>
                    <a:pt x="4787" y="546"/>
                    <a:pt x="4787" y="22"/>
                    <a:pt x="4430" y="10"/>
                  </a:cubicBezTo>
                  <a:cubicBezTo>
                    <a:pt x="4169" y="4"/>
                    <a:pt x="3908" y="1"/>
                    <a:pt x="3647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"/>
            <p:cNvSpPr txBox="1"/>
            <p:nvPr/>
          </p:nvSpPr>
          <p:spPr>
            <a:xfrm>
              <a:off x="3319703" y="2437234"/>
              <a:ext cx="1555243" cy="365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000"/>
                <a:buFont typeface="Fira Sans Extra Condensed Medium"/>
                <a:buNone/>
              </a:pPr>
              <a:r>
                <a:rPr b="1" lang="ko-KR" sz="20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ex) 2020년 데이터</a:t>
              </a:r>
              <a:endParaRPr b="1" sz="20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10"/>
          <p:cNvGrpSpPr/>
          <p:nvPr/>
        </p:nvGrpSpPr>
        <p:grpSpPr>
          <a:xfrm>
            <a:off x="2315815" y="3590112"/>
            <a:ext cx="1306816" cy="236611"/>
            <a:chOff x="5691650" y="1672775"/>
            <a:chExt cx="1157900" cy="297150"/>
          </a:xfrm>
        </p:grpSpPr>
        <p:sp>
          <p:nvSpPr>
            <p:cNvPr id="344" name="Google Shape;344;p10"/>
            <p:cNvSpPr/>
            <p:nvPr/>
          </p:nvSpPr>
          <p:spPr>
            <a:xfrm>
              <a:off x="5691650" y="1712250"/>
              <a:ext cx="17575" cy="253025"/>
            </a:xfrm>
            <a:custGeom>
              <a:rect b="b" l="l" r="r" t="t"/>
              <a:pathLst>
                <a:path extrusionOk="0" h="10121" w="703">
                  <a:moveTo>
                    <a:pt x="351" y="0"/>
                  </a:moveTo>
                  <a:cubicBezTo>
                    <a:pt x="241" y="0"/>
                    <a:pt x="131" y="72"/>
                    <a:pt x="131" y="214"/>
                  </a:cubicBezTo>
                  <a:cubicBezTo>
                    <a:pt x="119" y="3417"/>
                    <a:pt x="0" y="6632"/>
                    <a:pt x="60" y="9835"/>
                  </a:cubicBezTo>
                  <a:cubicBezTo>
                    <a:pt x="60" y="10025"/>
                    <a:pt x="206" y="10120"/>
                    <a:pt x="351" y="10120"/>
                  </a:cubicBezTo>
                  <a:cubicBezTo>
                    <a:pt x="497" y="10120"/>
                    <a:pt x="643" y="10025"/>
                    <a:pt x="643" y="9835"/>
                  </a:cubicBezTo>
                  <a:cubicBezTo>
                    <a:pt x="703" y="6632"/>
                    <a:pt x="584" y="3417"/>
                    <a:pt x="572" y="214"/>
                  </a:cubicBezTo>
                  <a:cubicBezTo>
                    <a:pt x="572" y="72"/>
                    <a:pt x="462" y="0"/>
                    <a:pt x="35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5694325" y="1946100"/>
              <a:ext cx="1155225" cy="23825"/>
            </a:xfrm>
            <a:custGeom>
              <a:rect b="b" l="l" r="r" t="t"/>
              <a:pathLst>
                <a:path extrusionOk="0" h="953" w="46209">
                  <a:moveTo>
                    <a:pt x="39371" y="1"/>
                  </a:moveTo>
                  <a:cubicBezTo>
                    <a:pt x="36291" y="1"/>
                    <a:pt x="33209" y="33"/>
                    <a:pt x="30135" y="40"/>
                  </a:cubicBezTo>
                  <a:cubicBezTo>
                    <a:pt x="23682" y="52"/>
                    <a:pt x="17217" y="76"/>
                    <a:pt x="10764" y="112"/>
                  </a:cubicBezTo>
                  <a:cubicBezTo>
                    <a:pt x="7251" y="135"/>
                    <a:pt x="3751" y="219"/>
                    <a:pt x="250" y="290"/>
                  </a:cubicBezTo>
                  <a:cubicBezTo>
                    <a:pt x="0" y="290"/>
                    <a:pt x="0" y="671"/>
                    <a:pt x="250" y="683"/>
                  </a:cubicBezTo>
                  <a:cubicBezTo>
                    <a:pt x="11871" y="921"/>
                    <a:pt x="23515" y="921"/>
                    <a:pt x="35148" y="933"/>
                  </a:cubicBezTo>
                  <a:cubicBezTo>
                    <a:pt x="37016" y="940"/>
                    <a:pt x="38889" y="953"/>
                    <a:pt x="40761" y="953"/>
                  </a:cubicBezTo>
                  <a:cubicBezTo>
                    <a:pt x="42395" y="953"/>
                    <a:pt x="44029" y="943"/>
                    <a:pt x="45661" y="909"/>
                  </a:cubicBezTo>
                  <a:cubicBezTo>
                    <a:pt x="46208" y="897"/>
                    <a:pt x="46208" y="76"/>
                    <a:pt x="45661" y="64"/>
                  </a:cubicBezTo>
                  <a:cubicBezTo>
                    <a:pt x="43567" y="16"/>
                    <a:pt x="41470" y="1"/>
                    <a:pt x="3937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6822725" y="1696850"/>
              <a:ext cx="19375" cy="259800"/>
            </a:xfrm>
            <a:custGeom>
              <a:rect b="b" l="l" r="r" t="t"/>
              <a:pathLst>
                <a:path extrusionOk="0" h="10392" w="775">
                  <a:moveTo>
                    <a:pt x="383" y="0"/>
                  </a:moveTo>
                  <a:cubicBezTo>
                    <a:pt x="215" y="0"/>
                    <a:pt x="49" y="110"/>
                    <a:pt x="49" y="330"/>
                  </a:cubicBezTo>
                  <a:cubicBezTo>
                    <a:pt x="1" y="3628"/>
                    <a:pt x="120" y="6915"/>
                    <a:pt x="203" y="10213"/>
                  </a:cubicBezTo>
                  <a:cubicBezTo>
                    <a:pt x="203" y="10332"/>
                    <a:pt x="296" y="10391"/>
                    <a:pt x="388" y="10391"/>
                  </a:cubicBezTo>
                  <a:cubicBezTo>
                    <a:pt x="480" y="10391"/>
                    <a:pt x="572" y="10332"/>
                    <a:pt x="572" y="10213"/>
                  </a:cubicBezTo>
                  <a:cubicBezTo>
                    <a:pt x="656" y="6915"/>
                    <a:pt x="775" y="3628"/>
                    <a:pt x="727" y="330"/>
                  </a:cubicBezTo>
                  <a:cubicBezTo>
                    <a:pt x="721" y="110"/>
                    <a:pt x="552" y="0"/>
                    <a:pt x="38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5692825" y="1672775"/>
              <a:ext cx="1149575" cy="26775"/>
            </a:xfrm>
            <a:custGeom>
              <a:rect b="b" l="l" r="r" t="t"/>
              <a:pathLst>
                <a:path extrusionOk="0" h="1071" w="45983">
                  <a:moveTo>
                    <a:pt x="42765" y="0"/>
                  </a:moveTo>
                  <a:cubicBezTo>
                    <a:pt x="41449" y="0"/>
                    <a:pt x="40123" y="67"/>
                    <a:pt x="38839" y="67"/>
                  </a:cubicBezTo>
                  <a:cubicBezTo>
                    <a:pt x="35874" y="67"/>
                    <a:pt x="32910" y="79"/>
                    <a:pt x="29945" y="91"/>
                  </a:cubicBezTo>
                  <a:cubicBezTo>
                    <a:pt x="23504" y="103"/>
                    <a:pt x="17062" y="115"/>
                    <a:pt x="10621" y="186"/>
                  </a:cubicBezTo>
                  <a:cubicBezTo>
                    <a:pt x="7180" y="222"/>
                    <a:pt x="3739" y="281"/>
                    <a:pt x="310" y="317"/>
                  </a:cubicBezTo>
                  <a:cubicBezTo>
                    <a:pt x="1" y="317"/>
                    <a:pt x="1" y="793"/>
                    <a:pt x="310" y="793"/>
                  </a:cubicBezTo>
                  <a:cubicBezTo>
                    <a:pt x="11919" y="901"/>
                    <a:pt x="23528" y="1008"/>
                    <a:pt x="35136" y="1031"/>
                  </a:cubicBezTo>
                  <a:cubicBezTo>
                    <a:pt x="35783" y="1035"/>
                    <a:pt x="36431" y="1037"/>
                    <a:pt x="37080" y="1037"/>
                  </a:cubicBezTo>
                  <a:cubicBezTo>
                    <a:pt x="38379" y="1037"/>
                    <a:pt x="39680" y="1031"/>
                    <a:pt x="40982" y="1031"/>
                  </a:cubicBezTo>
                  <a:cubicBezTo>
                    <a:pt x="41826" y="1031"/>
                    <a:pt x="42685" y="1070"/>
                    <a:pt x="43540" y="1070"/>
                  </a:cubicBezTo>
                  <a:cubicBezTo>
                    <a:pt x="44181" y="1070"/>
                    <a:pt x="44819" y="1049"/>
                    <a:pt x="45447" y="972"/>
                  </a:cubicBezTo>
                  <a:cubicBezTo>
                    <a:pt x="45983" y="901"/>
                    <a:pt x="45983" y="198"/>
                    <a:pt x="45447" y="139"/>
                  </a:cubicBezTo>
                  <a:cubicBezTo>
                    <a:pt x="44569" y="32"/>
                    <a:pt x="43669" y="0"/>
                    <a:pt x="4276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" name="Google Shape;348;p10"/>
          <p:cNvSpPr txBox="1"/>
          <p:nvPr/>
        </p:nvSpPr>
        <p:spPr>
          <a:xfrm>
            <a:off x="2284721" y="4437111"/>
            <a:ext cx="1297449" cy="17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OB_20_03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10"/>
          <p:cNvGrpSpPr/>
          <p:nvPr/>
        </p:nvGrpSpPr>
        <p:grpSpPr>
          <a:xfrm>
            <a:off x="2315815" y="4400453"/>
            <a:ext cx="1306816" cy="236611"/>
            <a:chOff x="5691650" y="1672775"/>
            <a:chExt cx="1157900" cy="297150"/>
          </a:xfrm>
        </p:grpSpPr>
        <p:sp>
          <p:nvSpPr>
            <p:cNvPr id="350" name="Google Shape;350;p10"/>
            <p:cNvSpPr/>
            <p:nvPr/>
          </p:nvSpPr>
          <p:spPr>
            <a:xfrm>
              <a:off x="5691650" y="1712250"/>
              <a:ext cx="17575" cy="253025"/>
            </a:xfrm>
            <a:custGeom>
              <a:rect b="b" l="l" r="r" t="t"/>
              <a:pathLst>
                <a:path extrusionOk="0" h="10121" w="703">
                  <a:moveTo>
                    <a:pt x="351" y="0"/>
                  </a:moveTo>
                  <a:cubicBezTo>
                    <a:pt x="241" y="0"/>
                    <a:pt x="131" y="72"/>
                    <a:pt x="131" y="214"/>
                  </a:cubicBezTo>
                  <a:cubicBezTo>
                    <a:pt x="119" y="3417"/>
                    <a:pt x="0" y="6632"/>
                    <a:pt x="60" y="9835"/>
                  </a:cubicBezTo>
                  <a:cubicBezTo>
                    <a:pt x="60" y="10025"/>
                    <a:pt x="206" y="10120"/>
                    <a:pt x="351" y="10120"/>
                  </a:cubicBezTo>
                  <a:cubicBezTo>
                    <a:pt x="497" y="10120"/>
                    <a:pt x="643" y="10025"/>
                    <a:pt x="643" y="9835"/>
                  </a:cubicBezTo>
                  <a:cubicBezTo>
                    <a:pt x="703" y="6632"/>
                    <a:pt x="584" y="3417"/>
                    <a:pt x="572" y="214"/>
                  </a:cubicBezTo>
                  <a:cubicBezTo>
                    <a:pt x="572" y="72"/>
                    <a:pt x="462" y="0"/>
                    <a:pt x="35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5694325" y="1946100"/>
              <a:ext cx="1155225" cy="23825"/>
            </a:xfrm>
            <a:custGeom>
              <a:rect b="b" l="l" r="r" t="t"/>
              <a:pathLst>
                <a:path extrusionOk="0" h="953" w="46209">
                  <a:moveTo>
                    <a:pt x="39371" y="1"/>
                  </a:moveTo>
                  <a:cubicBezTo>
                    <a:pt x="36291" y="1"/>
                    <a:pt x="33209" y="33"/>
                    <a:pt x="30135" y="40"/>
                  </a:cubicBezTo>
                  <a:cubicBezTo>
                    <a:pt x="23682" y="52"/>
                    <a:pt x="17217" y="76"/>
                    <a:pt x="10764" y="112"/>
                  </a:cubicBezTo>
                  <a:cubicBezTo>
                    <a:pt x="7251" y="135"/>
                    <a:pt x="3751" y="219"/>
                    <a:pt x="250" y="290"/>
                  </a:cubicBezTo>
                  <a:cubicBezTo>
                    <a:pt x="0" y="290"/>
                    <a:pt x="0" y="671"/>
                    <a:pt x="250" y="683"/>
                  </a:cubicBezTo>
                  <a:cubicBezTo>
                    <a:pt x="11871" y="921"/>
                    <a:pt x="23515" y="921"/>
                    <a:pt x="35148" y="933"/>
                  </a:cubicBezTo>
                  <a:cubicBezTo>
                    <a:pt x="37016" y="940"/>
                    <a:pt x="38889" y="953"/>
                    <a:pt x="40761" y="953"/>
                  </a:cubicBezTo>
                  <a:cubicBezTo>
                    <a:pt x="42395" y="953"/>
                    <a:pt x="44029" y="943"/>
                    <a:pt x="45661" y="909"/>
                  </a:cubicBezTo>
                  <a:cubicBezTo>
                    <a:pt x="46208" y="897"/>
                    <a:pt x="46208" y="76"/>
                    <a:pt x="45661" y="64"/>
                  </a:cubicBezTo>
                  <a:cubicBezTo>
                    <a:pt x="43567" y="16"/>
                    <a:pt x="41470" y="1"/>
                    <a:pt x="3937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6822725" y="1696850"/>
              <a:ext cx="19375" cy="259800"/>
            </a:xfrm>
            <a:custGeom>
              <a:rect b="b" l="l" r="r" t="t"/>
              <a:pathLst>
                <a:path extrusionOk="0" h="10392" w="775">
                  <a:moveTo>
                    <a:pt x="383" y="0"/>
                  </a:moveTo>
                  <a:cubicBezTo>
                    <a:pt x="215" y="0"/>
                    <a:pt x="49" y="110"/>
                    <a:pt x="49" y="330"/>
                  </a:cubicBezTo>
                  <a:cubicBezTo>
                    <a:pt x="1" y="3628"/>
                    <a:pt x="120" y="6915"/>
                    <a:pt x="203" y="10213"/>
                  </a:cubicBezTo>
                  <a:cubicBezTo>
                    <a:pt x="203" y="10332"/>
                    <a:pt x="296" y="10391"/>
                    <a:pt x="388" y="10391"/>
                  </a:cubicBezTo>
                  <a:cubicBezTo>
                    <a:pt x="480" y="10391"/>
                    <a:pt x="572" y="10332"/>
                    <a:pt x="572" y="10213"/>
                  </a:cubicBezTo>
                  <a:cubicBezTo>
                    <a:pt x="656" y="6915"/>
                    <a:pt x="775" y="3628"/>
                    <a:pt x="727" y="330"/>
                  </a:cubicBezTo>
                  <a:cubicBezTo>
                    <a:pt x="721" y="110"/>
                    <a:pt x="552" y="0"/>
                    <a:pt x="38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5692825" y="1672775"/>
              <a:ext cx="1149575" cy="26775"/>
            </a:xfrm>
            <a:custGeom>
              <a:rect b="b" l="l" r="r" t="t"/>
              <a:pathLst>
                <a:path extrusionOk="0" h="1071" w="45983">
                  <a:moveTo>
                    <a:pt x="42765" y="0"/>
                  </a:moveTo>
                  <a:cubicBezTo>
                    <a:pt x="41449" y="0"/>
                    <a:pt x="40123" y="67"/>
                    <a:pt x="38839" y="67"/>
                  </a:cubicBezTo>
                  <a:cubicBezTo>
                    <a:pt x="35874" y="67"/>
                    <a:pt x="32910" y="79"/>
                    <a:pt x="29945" y="91"/>
                  </a:cubicBezTo>
                  <a:cubicBezTo>
                    <a:pt x="23504" y="103"/>
                    <a:pt x="17062" y="115"/>
                    <a:pt x="10621" y="186"/>
                  </a:cubicBezTo>
                  <a:cubicBezTo>
                    <a:pt x="7180" y="222"/>
                    <a:pt x="3739" y="281"/>
                    <a:pt x="310" y="317"/>
                  </a:cubicBezTo>
                  <a:cubicBezTo>
                    <a:pt x="1" y="317"/>
                    <a:pt x="1" y="793"/>
                    <a:pt x="310" y="793"/>
                  </a:cubicBezTo>
                  <a:cubicBezTo>
                    <a:pt x="11919" y="901"/>
                    <a:pt x="23528" y="1008"/>
                    <a:pt x="35136" y="1031"/>
                  </a:cubicBezTo>
                  <a:cubicBezTo>
                    <a:pt x="35783" y="1035"/>
                    <a:pt x="36431" y="1037"/>
                    <a:pt x="37080" y="1037"/>
                  </a:cubicBezTo>
                  <a:cubicBezTo>
                    <a:pt x="38379" y="1037"/>
                    <a:pt x="39680" y="1031"/>
                    <a:pt x="40982" y="1031"/>
                  </a:cubicBezTo>
                  <a:cubicBezTo>
                    <a:pt x="41826" y="1031"/>
                    <a:pt x="42685" y="1070"/>
                    <a:pt x="43540" y="1070"/>
                  </a:cubicBezTo>
                  <a:cubicBezTo>
                    <a:pt x="44181" y="1070"/>
                    <a:pt x="44819" y="1049"/>
                    <a:pt x="45447" y="972"/>
                  </a:cubicBezTo>
                  <a:cubicBezTo>
                    <a:pt x="45983" y="901"/>
                    <a:pt x="45983" y="198"/>
                    <a:pt x="45447" y="139"/>
                  </a:cubicBezTo>
                  <a:cubicBezTo>
                    <a:pt x="44569" y="32"/>
                    <a:pt x="43669" y="0"/>
                    <a:pt x="4276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10"/>
          <p:cNvSpPr txBox="1"/>
          <p:nvPr/>
        </p:nvSpPr>
        <p:spPr>
          <a:xfrm>
            <a:off x="2317525" y="3645389"/>
            <a:ext cx="1297449" cy="17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OB_20_01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10"/>
          <p:cNvGrpSpPr/>
          <p:nvPr/>
        </p:nvGrpSpPr>
        <p:grpSpPr>
          <a:xfrm>
            <a:off x="2233122" y="4764016"/>
            <a:ext cx="1455072" cy="236611"/>
            <a:chOff x="1233685" y="5250347"/>
            <a:chExt cx="1676678" cy="418821"/>
          </a:xfrm>
        </p:grpSpPr>
        <p:sp>
          <p:nvSpPr>
            <p:cNvPr id="356" name="Google Shape;356;p10"/>
            <p:cNvSpPr txBox="1"/>
            <p:nvPr/>
          </p:nvSpPr>
          <p:spPr>
            <a:xfrm>
              <a:off x="1233685" y="5322325"/>
              <a:ext cx="1676678" cy="305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OB_20_04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" name="Google Shape;357;p10"/>
            <p:cNvGrpSpPr/>
            <p:nvPr/>
          </p:nvGrpSpPr>
          <p:grpSpPr>
            <a:xfrm>
              <a:off x="1319103" y="5250347"/>
              <a:ext cx="1505842" cy="418821"/>
              <a:chOff x="5691650" y="1672775"/>
              <a:chExt cx="1157900" cy="297150"/>
            </a:xfrm>
          </p:grpSpPr>
          <p:sp>
            <p:nvSpPr>
              <p:cNvPr id="358" name="Google Shape;358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2" name="Google Shape;362;p10"/>
          <p:cNvGrpSpPr/>
          <p:nvPr/>
        </p:nvGrpSpPr>
        <p:grpSpPr>
          <a:xfrm>
            <a:off x="2295189" y="4005475"/>
            <a:ext cx="1306816" cy="236611"/>
            <a:chOff x="5691650" y="1672775"/>
            <a:chExt cx="1157900" cy="297150"/>
          </a:xfrm>
        </p:grpSpPr>
        <p:sp>
          <p:nvSpPr>
            <p:cNvPr id="363" name="Google Shape;363;p10"/>
            <p:cNvSpPr/>
            <p:nvPr/>
          </p:nvSpPr>
          <p:spPr>
            <a:xfrm>
              <a:off x="5691650" y="1712250"/>
              <a:ext cx="17575" cy="253025"/>
            </a:xfrm>
            <a:custGeom>
              <a:rect b="b" l="l" r="r" t="t"/>
              <a:pathLst>
                <a:path extrusionOk="0" h="10121" w="703">
                  <a:moveTo>
                    <a:pt x="351" y="0"/>
                  </a:moveTo>
                  <a:cubicBezTo>
                    <a:pt x="241" y="0"/>
                    <a:pt x="131" y="72"/>
                    <a:pt x="131" y="214"/>
                  </a:cubicBezTo>
                  <a:cubicBezTo>
                    <a:pt x="119" y="3417"/>
                    <a:pt x="0" y="6632"/>
                    <a:pt x="60" y="9835"/>
                  </a:cubicBezTo>
                  <a:cubicBezTo>
                    <a:pt x="60" y="10025"/>
                    <a:pt x="206" y="10120"/>
                    <a:pt x="351" y="10120"/>
                  </a:cubicBezTo>
                  <a:cubicBezTo>
                    <a:pt x="497" y="10120"/>
                    <a:pt x="643" y="10025"/>
                    <a:pt x="643" y="9835"/>
                  </a:cubicBezTo>
                  <a:cubicBezTo>
                    <a:pt x="703" y="6632"/>
                    <a:pt x="584" y="3417"/>
                    <a:pt x="572" y="214"/>
                  </a:cubicBezTo>
                  <a:cubicBezTo>
                    <a:pt x="572" y="72"/>
                    <a:pt x="462" y="0"/>
                    <a:pt x="35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5694325" y="1946100"/>
              <a:ext cx="1155225" cy="23825"/>
            </a:xfrm>
            <a:custGeom>
              <a:rect b="b" l="l" r="r" t="t"/>
              <a:pathLst>
                <a:path extrusionOk="0" h="953" w="46209">
                  <a:moveTo>
                    <a:pt x="39371" y="1"/>
                  </a:moveTo>
                  <a:cubicBezTo>
                    <a:pt x="36291" y="1"/>
                    <a:pt x="33209" y="33"/>
                    <a:pt x="30135" y="40"/>
                  </a:cubicBezTo>
                  <a:cubicBezTo>
                    <a:pt x="23682" y="52"/>
                    <a:pt x="17217" y="76"/>
                    <a:pt x="10764" y="112"/>
                  </a:cubicBezTo>
                  <a:cubicBezTo>
                    <a:pt x="7251" y="135"/>
                    <a:pt x="3751" y="219"/>
                    <a:pt x="250" y="290"/>
                  </a:cubicBezTo>
                  <a:cubicBezTo>
                    <a:pt x="0" y="290"/>
                    <a:pt x="0" y="671"/>
                    <a:pt x="250" y="683"/>
                  </a:cubicBezTo>
                  <a:cubicBezTo>
                    <a:pt x="11871" y="921"/>
                    <a:pt x="23515" y="921"/>
                    <a:pt x="35148" y="933"/>
                  </a:cubicBezTo>
                  <a:cubicBezTo>
                    <a:pt x="37016" y="940"/>
                    <a:pt x="38889" y="953"/>
                    <a:pt x="40761" y="953"/>
                  </a:cubicBezTo>
                  <a:cubicBezTo>
                    <a:pt x="42395" y="953"/>
                    <a:pt x="44029" y="943"/>
                    <a:pt x="45661" y="909"/>
                  </a:cubicBezTo>
                  <a:cubicBezTo>
                    <a:pt x="46208" y="897"/>
                    <a:pt x="46208" y="76"/>
                    <a:pt x="45661" y="64"/>
                  </a:cubicBezTo>
                  <a:cubicBezTo>
                    <a:pt x="43567" y="16"/>
                    <a:pt x="41470" y="1"/>
                    <a:pt x="3937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6822725" y="1696850"/>
              <a:ext cx="19375" cy="259800"/>
            </a:xfrm>
            <a:custGeom>
              <a:rect b="b" l="l" r="r" t="t"/>
              <a:pathLst>
                <a:path extrusionOk="0" h="10392" w="775">
                  <a:moveTo>
                    <a:pt x="383" y="0"/>
                  </a:moveTo>
                  <a:cubicBezTo>
                    <a:pt x="215" y="0"/>
                    <a:pt x="49" y="110"/>
                    <a:pt x="49" y="330"/>
                  </a:cubicBezTo>
                  <a:cubicBezTo>
                    <a:pt x="1" y="3628"/>
                    <a:pt x="120" y="6915"/>
                    <a:pt x="203" y="10213"/>
                  </a:cubicBezTo>
                  <a:cubicBezTo>
                    <a:pt x="203" y="10332"/>
                    <a:pt x="296" y="10391"/>
                    <a:pt x="388" y="10391"/>
                  </a:cubicBezTo>
                  <a:cubicBezTo>
                    <a:pt x="480" y="10391"/>
                    <a:pt x="572" y="10332"/>
                    <a:pt x="572" y="10213"/>
                  </a:cubicBezTo>
                  <a:cubicBezTo>
                    <a:pt x="656" y="6915"/>
                    <a:pt x="775" y="3628"/>
                    <a:pt x="727" y="330"/>
                  </a:cubicBezTo>
                  <a:cubicBezTo>
                    <a:pt x="721" y="110"/>
                    <a:pt x="552" y="0"/>
                    <a:pt x="38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5692825" y="1672775"/>
              <a:ext cx="1149575" cy="26775"/>
            </a:xfrm>
            <a:custGeom>
              <a:rect b="b" l="l" r="r" t="t"/>
              <a:pathLst>
                <a:path extrusionOk="0" h="1071" w="45983">
                  <a:moveTo>
                    <a:pt x="42765" y="0"/>
                  </a:moveTo>
                  <a:cubicBezTo>
                    <a:pt x="41449" y="0"/>
                    <a:pt x="40123" y="67"/>
                    <a:pt x="38839" y="67"/>
                  </a:cubicBezTo>
                  <a:cubicBezTo>
                    <a:pt x="35874" y="67"/>
                    <a:pt x="32910" y="79"/>
                    <a:pt x="29945" y="91"/>
                  </a:cubicBezTo>
                  <a:cubicBezTo>
                    <a:pt x="23504" y="103"/>
                    <a:pt x="17062" y="115"/>
                    <a:pt x="10621" y="186"/>
                  </a:cubicBezTo>
                  <a:cubicBezTo>
                    <a:pt x="7180" y="222"/>
                    <a:pt x="3739" y="281"/>
                    <a:pt x="310" y="317"/>
                  </a:cubicBezTo>
                  <a:cubicBezTo>
                    <a:pt x="1" y="317"/>
                    <a:pt x="1" y="793"/>
                    <a:pt x="310" y="793"/>
                  </a:cubicBezTo>
                  <a:cubicBezTo>
                    <a:pt x="11919" y="901"/>
                    <a:pt x="23528" y="1008"/>
                    <a:pt x="35136" y="1031"/>
                  </a:cubicBezTo>
                  <a:cubicBezTo>
                    <a:pt x="35783" y="1035"/>
                    <a:pt x="36431" y="1037"/>
                    <a:pt x="37080" y="1037"/>
                  </a:cubicBezTo>
                  <a:cubicBezTo>
                    <a:pt x="38379" y="1037"/>
                    <a:pt x="39680" y="1031"/>
                    <a:pt x="40982" y="1031"/>
                  </a:cubicBezTo>
                  <a:cubicBezTo>
                    <a:pt x="41826" y="1031"/>
                    <a:pt x="42685" y="1070"/>
                    <a:pt x="43540" y="1070"/>
                  </a:cubicBezTo>
                  <a:cubicBezTo>
                    <a:pt x="44181" y="1070"/>
                    <a:pt x="44819" y="1049"/>
                    <a:pt x="45447" y="972"/>
                  </a:cubicBezTo>
                  <a:cubicBezTo>
                    <a:pt x="45983" y="901"/>
                    <a:pt x="45983" y="198"/>
                    <a:pt x="45447" y="139"/>
                  </a:cubicBezTo>
                  <a:cubicBezTo>
                    <a:pt x="44569" y="32"/>
                    <a:pt x="43669" y="0"/>
                    <a:pt x="4276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10"/>
          <p:cNvSpPr txBox="1"/>
          <p:nvPr/>
        </p:nvSpPr>
        <p:spPr>
          <a:xfrm>
            <a:off x="2299859" y="4037577"/>
            <a:ext cx="1297449" cy="17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OB_20_02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10"/>
          <p:cNvGrpSpPr/>
          <p:nvPr/>
        </p:nvGrpSpPr>
        <p:grpSpPr>
          <a:xfrm>
            <a:off x="3764798" y="3580388"/>
            <a:ext cx="1306816" cy="236611"/>
            <a:chOff x="5691650" y="1672775"/>
            <a:chExt cx="1157900" cy="297150"/>
          </a:xfrm>
        </p:grpSpPr>
        <p:sp>
          <p:nvSpPr>
            <p:cNvPr id="369" name="Google Shape;369;p10"/>
            <p:cNvSpPr/>
            <p:nvPr/>
          </p:nvSpPr>
          <p:spPr>
            <a:xfrm>
              <a:off x="5691650" y="1712250"/>
              <a:ext cx="17575" cy="253025"/>
            </a:xfrm>
            <a:custGeom>
              <a:rect b="b" l="l" r="r" t="t"/>
              <a:pathLst>
                <a:path extrusionOk="0" h="10121" w="703">
                  <a:moveTo>
                    <a:pt x="351" y="0"/>
                  </a:moveTo>
                  <a:cubicBezTo>
                    <a:pt x="241" y="0"/>
                    <a:pt x="131" y="72"/>
                    <a:pt x="131" y="214"/>
                  </a:cubicBezTo>
                  <a:cubicBezTo>
                    <a:pt x="119" y="3417"/>
                    <a:pt x="0" y="6632"/>
                    <a:pt x="60" y="9835"/>
                  </a:cubicBezTo>
                  <a:cubicBezTo>
                    <a:pt x="60" y="10025"/>
                    <a:pt x="206" y="10120"/>
                    <a:pt x="351" y="10120"/>
                  </a:cubicBezTo>
                  <a:cubicBezTo>
                    <a:pt x="497" y="10120"/>
                    <a:pt x="643" y="10025"/>
                    <a:pt x="643" y="9835"/>
                  </a:cubicBezTo>
                  <a:cubicBezTo>
                    <a:pt x="703" y="6632"/>
                    <a:pt x="584" y="3417"/>
                    <a:pt x="572" y="214"/>
                  </a:cubicBezTo>
                  <a:cubicBezTo>
                    <a:pt x="572" y="72"/>
                    <a:pt x="462" y="0"/>
                    <a:pt x="35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5694325" y="1946100"/>
              <a:ext cx="1155225" cy="23825"/>
            </a:xfrm>
            <a:custGeom>
              <a:rect b="b" l="l" r="r" t="t"/>
              <a:pathLst>
                <a:path extrusionOk="0" h="953" w="46209">
                  <a:moveTo>
                    <a:pt x="39371" y="1"/>
                  </a:moveTo>
                  <a:cubicBezTo>
                    <a:pt x="36291" y="1"/>
                    <a:pt x="33209" y="33"/>
                    <a:pt x="30135" y="40"/>
                  </a:cubicBezTo>
                  <a:cubicBezTo>
                    <a:pt x="23682" y="52"/>
                    <a:pt x="17217" y="76"/>
                    <a:pt x="10764" y="112"/>
                  </a:cubicBezTo>
                  <a:cubicBezTo>
                    <a:pt x="7251" y="135"/>
                    <a:pt x="3751" y="219"/>
                    <a:pt x="250" y="290"/>
                  </a:cubicBezTo>
                  <a:cubicBezTo>
                    <a:pt x="0" y="290"/>
                    <a:pt x="0" y="671"/>
                    <a:pt x="250" y="683"/>
                  </a:cubicBezTo>
                  <a:cubicBezTo>
                    <a:pt x="11871" y="921"/>
                    <a:pt x="23515" y="921"/>
                    <a:pt x="35148" y="933"/>
                  </a:cubicBezTo>
                  <a:cubicBezTo>
                    <a:pt x="37016" y="940"/>
                    <a:pt x="38889" y="953"/>
                    <a:pt x="40761" y="953"/>
                  </a:cubicBezTo>
                  <a:cubicBezTo>
                    <a:pt x="42395" y="953"/>
                    <a:pt x="44029" y="943"/>
                    <a:pt x="45661" y="909"/>
                  </a:cubicBezTo>
                  <a:cubicBezTo>
                    <a:pt x="46208" y="897"/>
                    <a:pt x="46208" y="76"/>
                    <a:pt x="45661" y="64"/>
                  </a:cubicBezTo>
                  <a:cubicBezTo>
                    <a:pt x="43567" y="16"/>
                    <a:pt x="41470" y="1"/>
                    <a:pt x="3937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6822725" y="1696850"/>
              <a:ext cx="19375" cy="259800"/>
            </a:xfrm>
            <a:custGeom>
              <a:rect b="b" l="l" r="r" t="t"/>
              <a:pathLst>
                <a:path extrusionOk="0" h="10392" w="775">
                  <a:moveTo>
                    <a:pt x="383" y="0"/>
                  </a:moveTo>
                  <a:cubicBezTo>
                    <a:pt x="215" y="0"/>
                    <a:pt x="49" y="110"/>
                    <a:pt x="49" y="330"/>
                  </a:cubicBezTo>
                  <a:cubicBezTo>
                    <a:pt x="1" y="3628"/>
                    <a:pt x="120" y="6915"/>
                    <a:pt x="203" y="10213"/>
                  </a:cubicBezTo>
                  <a:cubicBezTo>
                    <a:pt x="203" y="10332"/>
                    <a:pt x="296" y="10391"/>
                    <a:pt x="388" y="10391"/>
                  </a:cubicBezTo>
                  <a:cubicBezTo>
                    <a:pt x="480" y="10391"/>
                    <a:pt x="572" y="10332"/>
                    <a:pt x="572" y="10213"/>
                  </a:cubicBezTo>
                  <a:cubicBezTo>
                    <a:pt x="656" y="6915"/>
                    <a:pt x="775" y="3628"/>
                    <a:pt x="727" y="330"/>
                  </a:cubicBezTo>
                  <a:cubicBezTo>
                    <a:pt x="721" y="110"/>
                    <a:pt x="552" y="0"/>
                    <a:pt x="38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5692825" y="1672775"/>
              <a:ext cx="1149575" cy="26775"/>
            </a:xfrm>
            <a:custGeom>
              <a:rect b="b" l="l" r="r" t="t"/>
              <a:pathLst>
                <a:path extrusionOk="0" h="1071" w="45983">
                  <a:moveTo>
                    <a:pt x="42765" y="0"/>
                  </a:moveTo>
                  <a:cubicBezTo>
                    <a:pt x="41449" y="0"/>
                    <a:pt x="40123" y="67"/>
                    <a:pt x="38839" y="67"/>
                  </a:cubicBezTo>
                  <a:cubicBezTo>
                    <a:pt x="35874" y="67"/>
                    <a:pt x="32910" y="79"/>
                    <a:pt x="29945" y="91"/>
                  </a:cubicBezTo>
                  <a:cubicBezTo>
                    <a:pt x="23504" y="103"/>
                    <a:pt x="17062" y="115"/>
                    <a:pt x="10621" y="186"/>
                  </a:cubicBezTo>
                  <a:cubicBezTo>
                    <a:pt x="7180" y="222"/>
                    <a:pt x="3739" y="281"/>
                    <a:pt x="310" y="317"/>
                  </a:cubicBezTo>
                  <a:cubicBezTo>
                    <a:pt x="1" y="317"/>
                    <a:pt x="1" y="793"/>
                    <a:pt x="310" y="793"/>
                  </a:cubicBezTo>
                  <a:cubicBezTo>
                    <a:pt x="11919" y="901"/>
                    <a:pt x="23528" y="1008"/>
                    <a:pt x="35136" y="1031"/>
                  </a:cubicBezTo>
                  <a:cubicBezTo>
                    <a:pt x="35783" y="1035"/>
                    <a:pt x="36431" y="1037"/>
                    <a:pt x="37080" y="1037"/>
                  </a:cubicBezTo>
                  <a:cubicBezTo>
                    <a:pt x="38379" y="1037"/>
                    <a:pt x="39680" y="1031"/>
                    <a:pt x="40982" y="1031"/>
                  </a:cubicBezTo>
                  <a:cubicBezTo>
                    <a:pt x="41826" y="1031"/>
                    <a:pt x="42685" y="1070"/>
                    <a:pt x="43540" y="1070"/>
                  </a:cubicBezTo>
                  <a:cubicBezTo>
                    <a:pt x="44181" y="1070"/>
                    <a:pt x="44819" y="1049"/>
                    <a:pt x="45447" y="972"/>
                  </a:cubicBezTo>
                  <a:cubicBezTo>
                    <a:pt x="45983" y="901"/>
                    <a:pt x="45983" y="198"/>
                    <a:pt x="45447" y="139"/>
                  </a:cubicBezTo>
                  <a:cubicBezTo>
                    <a:pt x="44569" y="32"/>
                    <a:pt x="43669" y="0"/>
                    <a:pt x="4276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10"/>
          <p:cNvSpPr txBox="1"/>
          <p:nvPr/>
        </p:nvSpPr>
        <p:spPr>
          <a:xfrm>
            <a:off x="3733705" y="4427388"/>
            <a:ext cx="1297449" cy="17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LT_20_03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10"/>
          <p:cNvGrpSpPr/>
          <p:nvPr/>
        </p:nvGrpSpPr>
        <p:grpSpPr>
          <a:xfrm>
            <a:off x="3764798" y="4390729"/>
            <a:ext cx="1306816" cy="236611"/>
            <a:chOff x="5691650" y="1672775"/>
            <a:chExt cx="1157900" cy="297150"/>
          </a:xfrm>
        </p:grpSpPr>
        <p:sp>
          <p:nvSpPr>
            <p:cNvPr id="375" name="Google Shape;375;p10"/>
            <p:cNvSpPr/>
            <p:nvPr/>
          </p:nvSpPr>
          <p:spPr>
            <a:xfrm>
              <a:off x="5691650" y="1712250"/>
              <a:ext cx="17575" cy="253025"/>
            </a:xfrm>
            <a:custGeom>
              <a:rect b="b" l="l" r="r" t="t"/>
              <a:pathLst>
                <a:path extrusionOk="0" h="10121" w="703">
                  <a:moveTo>
                    <a:pt x="351" y="0"/>
                  </a:moveTo>
                  <a:cubicBezTo>
                    <a:pt x="241" y="0"/>
                    <a:pt x="131" y="72"/>
                    <a:pt x="131" y="214"/>
                  </a:cubicBezTo>
                  <a:cubicBezTo>
                    <a:pt x="119" y="3417"/>
                    <a:pt x="0" y="6632"/>
                    <a:pt x="60" y="9835"/>
                  </a:cubicBezTo>
                  <a:cubicBezTo>
                    <a:pt x="60" y="10025"/>
                    <a:pt x="206" y="10120"/>
                    <a:pt x="351" y="10120"/>
                  </a:cubicBezTo>
                  <a:cubicBezTo>
                    <a:pt x="497" y="10120"/>
                    <a:pt x="643" y="10025"/>
                    <a:pt x="643" y="9835"/>
                  </a:cubicBezTo>
                  <a:cubicBezTo>
                    <a:pt x="703" y="6632"/>
                    <a:pt x="584" y="3417"/>
                    <a:pt x="572" y="214"/>
                  </a:cubicBezTo>
                  <a:cubicBezTo>
                    <a:pt x="572" y="72"/>
                    <a:pt x="462" y="0"/>
                    <a:pt x="35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5694325" y="1946100"/>
              <a:ext cx="1155225" cy="23825"/>
            </a:xfrm>
            <a:custGeom>
              <a:rect b="b" l="l" r="r" t="t"/>
              <a:pathLst>
                <a:path extrusionOk="0" h="953" w="46209">
                  <a:moveTo>
                    <a:pt x="39371" y="1"/>
                  </a:moveTo>
                  <a:cubicBezTo>
                    <a:pt x="36291" y="1"/>
                    <a:pt x="33209" y="33"/>
                    <a:pt x="30135" y="40"/>
                  </a:cubicBezTo>
                  <a:cubicBezTo>
                    <a:pt x="23682" y="52"/>
                    <a:pt x="17217" y="76"/>
                    <a:pt x="10764" y="112"/>
                  </a:cubicBezTo>
                  <a:cubicBezTo>
                    <a:pt x="7251" y="135"/>
                    <a:pt x="3751" y="219"/>
                    <a:pt x="250" y="290"/>
                  </a:cubicBezTo>
                  <a:cubicBezTo>
                    <a:pt x="0" y="290"/>
                    <a:pt x="0" y="671"/>
                    <a:pt x="250" y="683"/>
                  </a:cubicBezTo>
                  <a:cubicBezTo>
                    <a:pt x="11871" y="921"/>
                    <a:pt x="23515" y="921"/>
                    <a:pt x="35148" y="933"/>
                  </a:cubicBezTo>
                  <a:cubicBezTo>
                    <a:pt x="37016" y="940"/>
                    <a:pt x="38889" y="953"/>
                    <a:pt x="40761" y="953"/>
                  </a:cubicBezTo>
                  <a:cubicBezTo>
                    <a:pt x="42395" y="953"/>
                    <a:pt x="44029" y="943"/>
                    <a:pt x="45661" y="909"/>
                  </a:cubicBezTo>
                  <a:cubicBezTo>
                    <a:pt x="46208" y="897"/>
                    <a:pt x="46208" y="76"/>
                    <a:pt x="45661" y="64"/>
                  </a:cubicBezTo>
                  <a:cubicBezTo>
                    <a:pt x="43567" y="16"/>
                    <a:pt x="41470" y="1"/>
                    <a:pt x="3937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6822725" y="1696850"/>
              <a:ext cx="19375" cy="259800"/>
            </a:xfrm>
            <a:custGeom>
              <a:rect b="b" l="l" r="r" t="t"/>
              <a:pathLst>
                <a:path extrusionOk="0" h="10392" w="775">
                  <a:moveTo>
                    <a:pt x="383" y="0"/>
                  </a:moveTo>
                  <a:cubicBezTo>
                    <a:pt x="215" y="0"/>
                    <a:pt x="49" y="110"/>
                    <a:pt x="49" y="330"/>
                  </a:cubicBezTo>
                  <a:cubicBezTo>
                    <a:pt x="1" y="3628"/>
                    <a:pt x="120" y="6915"/>
                    <a:pt x="203" y="10213"/>
                  </a:cubicBezTo>
                  <a:cubicBezTo>
                    <a:pt x="203" y="10332"/>
                    <a:pt x="296" y="10391"/>
                    <a:pt x="388" y="10391"/>
                  </a:cubicBezTo>
                  <a:cubicBezTo>
                    <a:pt x="480" y="10391"/>
                    <a:pt x="572" y="10332"/>
                    <a:pt x="572" y="10213"/>
                  </a:cubicBezTo>
                  <a:cubicBezTo>
                    <a:pt x="656" y="6915"/>
                    <a:pt x="775" y="3628"/>
                    <a:pt x="727" y="330"/>
                  </a:cubicBezTo>
                  <a:cubicBezTo>
                    <a:pt x="721" y="110"/>
                    <a:pt x="552" y="0"/>
                    <a:pt x="38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5692825" y="1672775"/>
              <a:ext cx="1149575" cy="26775"/>
            </a:xfrm>
            <a:custGeom>
              <a:rect b="b" l="l" r="r" t="t"/>
              <a:pathLst>
                <a:path extrusionOk="0" h="1071" w="45983">
                  <a:moveTo>
                    <a:pt x="42765" y="0"/>
                  </a:moveTo>
                  <a:cubicBezTo>
                    <a:pt x="41449" y="0"/>
                    <a:pt x="40123" y="67"/>
                    <a:pt x="38839" y="67"/>
                  </a:cubicBezTo>
                  <a:cubicBezTo>
                    <a:pt x="35874" y="67"/>
                    <a:pt x="32910" y="79"/>
                    <a:pt x="29945" y="91"/>
                  </a:cubicBezTo>
                  <a:cubicBezTo>
                    <a:pt x="23504" y="103"/>
                    <a:pt x="17062" y="115"/>
                    <a:pt x="10621" y="186"/>
                  </a:cubicBezTo>
                  <a:cubicBezTo>
                    <a:pt x="7180" y="222"/>
                    <a:pt x="3739" y="281"/>
                    <a:pt x="310" y="317"/>
                  </a:cubicBezTo>
                  <a:cubicBezTo>
                    <a:pt x="1" y="317"/>
                    <a:pt x="1" y="793"/>
                    <a:pt x="310" y="793"/>
                  </a:cubicBezTo>
                  <a:cubicBezTo>
                    <a:pt x="11919" y="901"/>
                    <a:pt x="23528" y="1008"/>
                    <a:pt x="35136" y="1031"/>
                  </a:cubicBezTo>
                  <a:cubicBezTo>
                    <a:pt x="35783" y="1035"/>
                    <a:pt x="36431" y="1037"/>
                    <a:pt x="37080" y="1037"/>
                  </a:cubicBezTo>
                  <a:cubicBezTo>
                    <a:pt x="38379" y="1037"/>
                    <a:pt x="39680" y="1031"/>
                    <a:pt x="40982" y="1031"/>
                  </a:cubicBezTo>
                  <a:cubicBezTo>
                    <a:pt x="41826" y="1031"/>
                    <a:pt x="42685" y="1070"/>
                    <a:pt x="43540" y="1070"/>
                  </a:cubicBezTo>
                  <a:cubicBezTo>
                    <a:pt x="44181" y="1070"/>
                    <a:pt x="44819" y="1049"/>
                    <a:pt x="45447" y="972"/>
                  </a:cubicBezTo>
                  <a:cubicBezTo>
                    <a:pt x="45983" y="901"/>
                    <a:pt x="45983" y="198"/>
                    <a:pt x="45447" y="139"/>
                  </a:cubicBezTo>
                  <a:cubicBezTo>
                    <a:pt x="44569" y="32"/>
                    <a:pt x="43669" y="0"/>
                    <a:pt x="4276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10"/>
          <p:cNvSpPr txBox="1"/>
          <p:nvPr/>
        </p:nvSpPr>
        <p:spPr>
          <a:xfrm>
            <a:off x="3766508" y="3635666"/>
            <a:ext cx="1297449" cy="17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None/>
            </a:pPr>
            <a:r>
              <a:rPr lang="ko-K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LT_20_01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10"/>
          <p:cNvGrpSpPr/>
          <p:nvPr/>
        </p:nvGrpSpPr>
        <p:grpSpPr>
          <a:xfrm>
            <a:off x="3682105" y="4754293"/>
            <a:ext cx="1455072" cy="236611"/>
            <a:chOff x="1233685" y="5250347"/>
            <a:chExt cx="1676678" cy="418821"/>
          </a:xfrm>
        </p:grpSpPr>
        <p:sp>
          <p:nvSpPr>
            <p:cNvPr id="381" name="Google Shape;381;p10"/>
            <p:cNvSpPr txBox="1"/>
            <p:nvPr/>
          </p:nvSpPr>
          <p:spPr>
            <a:xfrm>
              <a:off x="1233685" y="5322325"/>
              <a:ext cx="1676678" cy="305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LT_20_04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" name="Google Shape;382;p10"/>
            <p:cNvGrpSpPr/>
            <p:nvPr/>
          </p:nvGrpSpPr>
          <p:grpSpPr>
            <a:xfrm>
              <a:off x="1319103" y="5250347"/>
              <a:ext cx="1505842" cy="418821"/>
              <a:chOff x="5691650" y="1672775"/>
              <a:chExt cx="1157900" cy="297150"/>
            </a:xfrm>
          </p:grpSpPr>
          <p:sp>
            <p:nvSpPr>
              <p:cNvPr id="383" name="Google Shape;383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7" name="Google Shape;387;p10"/>
          <p:cNvGrpSpPr/>
          <p:nvPr/>
        </p:nvGrpSpPr>
        <p:grpSpPr>
          <a:xfrm>
            <a:off x="3744173" y="3995752"/>
            <a:ext cx="1306816" cy="236611"/>
            <a:chOff x="5691650" y="1672775"/>
            <a:chExt cx="1157900" cy="297150"/>
          </a:xfrm>
        </p:grpSpPr>
        <p:sp>
          <p:nvSpPr>
            <p:cNvPr id="388" name="Google Shape;388;p10"/>
            <p:cNvSpPr/>
            <p:nvPr/>
          </p:nvSpPr>
          <p:spPr>
            <a:xfrm>
              <a:off x="5691650" y="1712250"/>
              <a:ext cx="17575" cy="253025"/>
            </a:xfrm>
            <a:custGeom>
              <a:rect b="b" l="l" r="r" t="t"/>
              <a:pathLst>
                <a:path extrusionOk="0" h="10121" w="703">
                  <a:moveTo>
                    <a:pt x="351" y="0"/>
                  </a:moveTo>
                  <a:cubicBezTo>
                    <a:pt x="241" y="0"/>
                    <a:pt x="131" y="72"/>
                    <a:pt x="131" y="214"/>
                  </a:cubicBezTo>
                  <a:cubicBezTo>
                    <a:pt x="119" y="3417"/>
                    <a:pt x="0" y="6632"/>
                    <a:pt x="60" y="9835"/>
                  </a:cubicBezTo>
                  <a:cubicBezTo>
                    <a:pt x="60" y="10025"/>
                    <a:pt x="206" y="10120"/>
                    <a:pt x="351" y="10120"/>
                  </a:cubicBezTo>
                  <a:cubicBezTo>
                    <a:pt x="497" y="10120"/>
                    <a:pt x="643" y="10025"/>
                    <a:pt x="643" y="9835"/>
                  </a:cubicBezTo>
                  <a:cubicBezTo>
                    <a:pt x="703" y="6632"/>
                    <a:pt x="584" y="3417"/>
                    <a:pt x="572" y="214"/>
                  </a:cubicBezTo>
                  <a:cubicBezTo>
                    <a:pt x="572" y="72"/>
                    <a:pt x="462" y="0"/>
                    <a:pt x="351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5694325" y="1946100"/>
              <a:ext cx="1155225" cy="23825"/>
            </a:xfrm>
            <a:custGeom>
              <a:rect b="b" l="l" r="r" t="t"/>
              <a:pathLst>
                <a:path extrusionOk="0" h="953" w="46209">
                  <a:moveTo>
                    <a:pt x="39371" y="1"/>
                  </a:moveTo>
                  <a:cubicBezTo>
                    <a:pt x="36291" y="1"/>
                    <a:pt x="33209" y="33"/>
                    <a:pt x="30135" y="40"/>
                  </a:cubicBezTo>
                  <a:cubicBezTo>
                    <a:pt x="23682" y="52"/>
                    <a:pt x="17217" y="76"/>
                    <a:pt x="10764" y="112"/>
                  </a:cubicBezTo>
                  <a:cubicBezTo>
                    <a:pt x="7251" y="135"/>
                    <a:pt x="3751" y="219"/>
                    <a:pt x="250" y="290"/>
                  </a:cubicBezTo>
                  <a:cubicBezTo>
                    <a:pt x="0" y="290"/>
                    <a:pt x="0" y="671"/>
                    <a:pt x="250" y="683"/>
                  </a:cubicBezTo>
                  <a:cubicBezTo>
                    <a:pt x="11871" y="921"/>
                    <a:pt x="23515" y="921"/>
                    <a:pt x="35148" y="933"/>
                  </a:cubicBezTo>
                  <a:cubicBezTo>
                    <a:pt x="37016" y="940"/>
                    <a:pt x="38889" y="953"/>
                    <a:pt x="40761" y="953"/>
                  </a:cubicBezTo>
                  <a:cubicBezTo>
                    <a:pt x="42395" y="953"/>
                    <a:pt x="44029" y="943"/>
                    <a:pt x="45661" y="909"/>
                  </a:cubicBezTo>
                  <a:cubicBezTo>
                    <a:pt x="46208" y="897"/>
                    <a:pt x="46208" y="76"/>
                    <a:pt x="45661" y="64"/>
                  </a:cubicBezTo>
                  <a:cubicBezTo>
                    <a:pt x="43567" y="16"/>
                    <a:pt x="41470" y="1"/>
                    <a:pt x="3937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6822725" y="1696850"/>
              <a:ext cx="19375" cy="259800"/>
            </a:xfrm>
            <a:custGeom>
              <a:rect b="b" l="l" r="r" t="t"/>
              <a:pathLst>
                <a:path extrusionOk="0" h="10392" w="775">
                  <a:moveTo>
                    <a:pt x="383" y="0"/>
                  </a:moveTo>
                  <a:cubicBezTo>
                    <a:pt x="215" y="0"/>
                    <a:pt x="49" y="110"/>
                    <a:pt x="49" y="330"/>
                  </a:cubicBezTo>
                  <a:cubicBezTo>
                    <a:pt x="1" y="3628"/>
                    <a:pt x="120" y="6915"/>
                    <a:pt x="203" y="10213"/>
                  </a:cubicBezTo>
                  <a:cubicBezTo>
                    <a:pt x="203" y="10332"/>
                    <a:pt x="296" y="10391"/>
                    <a:pt x="388" y="10391"/>
                  </a:cubicBezTo>
                  <a:cubicBezTo>
                    <a:pt x="480" y="10391"/>
                    <a:pt x="572" y="10332"/>
                    <a:pt x="572" y="10213"/>
                  </a:cubicBezTo>
                  <a:cubicBezTo>
                    <a:pt x="656" y="6915"/>
                    <a:pt x="775" y="3628"/>
                    <a:pt x="727" y="330"/>
                  </a:cubicBezTo>
                  <a:cubicBezTo>
                    <a:pt x="721" y="110"/>
                    <a:pt x="552" y="0"/>
                    <a:pt x="38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5692825" y="1672775"/>
              <a:ext cx="1149575" cy="26775"/>
            </a:xfrm>
            <a:custGeom>
              <a:rect b="b" l="l" r="r" t="t"/>
              <a:pathLst>
                <a:path extrusionOk="0" h="1071" w="45983">
                  <a:moveTo>
                    <a:pt x="42765" y="0"/>
                  </a:moveTo>
                  <a:cubicBezTo>
                    <a:pt x="41449" y="0"/>
                    <a:pt x="40123" y="67"/>
                    <a:pt x="38839" y="67"/>
                  </a:cubicBezTo>
                  <a:cubicBezTo>
                    <a:pt x="35874" y="67"/>
                    <a:pt x="32910" y="79"/>
                    <a:pt x="29945" y="91"/>
                  </a:cubicBezTo>
                  <a:cubicBezTo>
                    <a:pt x="23504" y="103"/>
                    <a:pt x="17062" y="115"/>
                    <a:pt x="10621" y="186"/>
                  </a:cubicBezTo>
                  <a:cubicBezTo>
                    <a:pt x="7180" y="222"/>
                    <a:pt x="3739" y="281"/>
                    <a:pt x="310" y="317"/>
                  </a:cubicBezTo>
                  <a:cubicBezTo>
                    <a:pt x="1" y="317"/>
                    <a:pt x="1" y="793"/>
                    <a:pt x="310" y="793"/>
                  </a:cubicBezTo>
                  <a:cubicBezTo>
                    <a:pt x="11919" y="901"/>
                    <a:pt x="23528" y="1008"/>
                    <a:pt x="35136" y="1031"/>
                  </a:cubicBezTo>
                  <a:cubicBezTo>
                    <a:pt x="35783" y="1035"/>
                    <a:pt x="36431" y="1037"/>
                    <a:pt x="37080" y="1037"/>
                  </a:cubicBezTo>
                  <a:cubicBezTo>
                    <a:pt x="38379" y="1037"/>
                    <a:pt x="39680" y="1031"/>
                    <a:pt x="40982" y="1031"/>
                  </a:cubicBezTo>
                  <a:cubicBezTo>
                    <a:pt x="41826" y="1031"/>
                    <a:pt x="42685" y="1070"/>
                    <a:pt x="43540" y="1070"/>
                  </a:cubicBezTo>
                  <a:cubicBezTo>
                    <a:pt x="44181" y="1070"/>
                    <a:pt x="44819" y="1049"/>
                    <a:pt x="45447" y="972"/>
                  </a:cubicBezTo>
                  <a:cubicBezTo>
                    <a:pt x="45983" y="901"/>
                    <a:pt x="45983" y="198"/>
                    <a:pt x="45447" y="139"/>
                  </a:cubicBezTo>
                  <a:cubicBezTo>
                    <a:pt x="44569" y="32"/>
                    <a:pt x="43669" y="0"/>
                    <a:pt x="42765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10"/>
          <p:cNvSpPr txBox="1"/>
          <p:nvPr/>
        </p:nvSpPr>
        <p:spPr>
          <a:xfrm>
            <a:off x="3748842" y="4027854"/>
            <a:ext cx="1297449" cy="172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LT_20_02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10"/>
          <p:cNvGrpSpPr/>
          <p:nvPr/>
        </p:nvGrpSpPr>
        <p:grpSpPr>
          <a:xfrm>
            <a:off x="5168271" y="3586410"/>
            <a:ext cx="1455072" cy="1410515"/>
            <a:chOff x="569087" y="2696515"/>
            <a:chExt cx="1774510" cy="2223086"/>
          </a:xfrm>
        </p:grpSpPr>
        <p:grpSp>
          <p:nvGrpSpPr>
            <p:cNvPr id="394" name="Google Shape;394;p10"/>
            <p:cNvGrpSpPr/>
            <p:nvPr/>
          </p:nvGrpSpPr>
          <p:grpSpPr>
            <a:xfrm>
              <a:off x="669933" y="2696515"/>
              <a:ext cx="1593706" cy="372918"/>
              <a:chOff x="5691650" y="1672775"/>
              <a:chExt cx="1157900" cy="297150"/>
            </a:xfrm>
          </p:grpSpPr>
          <p:sp>
            <p:nvSpPr>
              <p:cNvPr id="395" name="Google Shape;395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9" name="Google Shape;399;p10"/>
            <p:cNvSpPr txBox="1"/>
            <p:nvPr/>
          </p:nvSpPr>
          <p:spPr>
            <a:xfrm>
              <a:off x="632014" y="4031454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KT_20_03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0" name="Google Shape;400;p10"/>
            <p:cNvGrpSpPr/>
            <p:nvPr/>
          </p:nvGrpSpPr>
          <p:grpSpPr>
            <a:xfrm>
              <a:off x="669933" y="3973678"/>
              <a:ext cx="1593706" cy="372918"/>
              <a:chOff x="5691650" y="1672775"/>
              <a:chExt cx="1157900" cy="297150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5" name="Google Shape;405;p10"/>
            <p:cNvSpPr txBox="1"/>
            <p:nvPr/>
          </p:nvSpPr>
          <p:spPr>
            <a:xfrm>
              <a:off x="672019" y="278363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KT_20_01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6" name="Google Shape;406;p10"/>
            <p:cNvGrpSpPr/>
            <p:nvPr/>
          </p:nvGrpSpPr>
          <p:grpSpPr>
            <a:xfrm>
              <a:off x="569087" y="4546683"/>
              <a:ext cx="1774510" cy="372918"/>
              <a:chOff x="1233685" y="5250347"/>
              <a:chExt cx="1676678" cy="418821"/>
            </a:xfrm>
          </p:grpSpPr>
          <p:sp>
            <p:nvSpPr>
              <p:cNvPr id="407" name="Google Shape;407;p10"/>
              <p:cNvSpPr txBox="1"/>
              <p:nvPr/>
            </p:nvSpPr>
            <p:spPr>
              <a:xfrm>
                <a:off x="1233685" y="5322325"/>
                <a:ext cx="1676678" cy="305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KT_20_04</a:t>
                </a:r>
                <a:endParaRPr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8" name="Google Shape;408;p10"/>
              <p:cNvGrpSpPr/>
              <p:nvPr/>
            </p:nvGrpSpPr>
            <p:grpSpPr>
              <a:xfrm>
                <a:off x="1319103" y="5250347"/>
                <a:ext cx="1505842" cy="418821"/>
                <a:chOff x="5691650" y="1672775"/>
                <a:chExt cx="1157900" cy="297150"/>
              </a:xfrm>
            </p:grpSpPr>
            <p:sp>
              <p:nvSpPr>
                <p:cNvPr id="409" name="Google Shape;409;p10"/>
                <p:cNvSpPr/>
                <p:nvPr/>
              </p:nvSpPr>
              <p:spPr>
                <a:xfrm>
                  <a:off x="5691650" y="1712250"/>
                  <a:ext cx="17575" cy="253025"/>
                </a:xfrm>
                <a:custGeom>
                  <a:rect b="b" l="l" r="r" t="t"/>
                  <a:pathLst>
                    <a:path extrusionOk="0" h="10121" w="703">
                      <a:moveTo>
                        <a:pt x="351" y="0"/>
                      </a:moveTo>
                      <a:cubicBezTo>
                        <a:pt x="241" y="0"/>
                        <a:pt x="131" y="72"/>
                        <a:pt x="131" y="214"/>
                      </a:cubicBezTo>
                      <a:cubicBezTo>
                        <a:pt x="119" y="3417"/>
                        <a:pt x="0" y="6632"/>
                        <a:pt x="60" y="9835"/>
                      </a:cubicBezTo>
                      <a:cubicBezTo>
                        <a:pt x="60" y="10025"/>
                        <a:pt x="206" y="10120"/>
                        <a:pt x="351" y="10120"/>
                      </a:cubicBezTo>
                      <a:cubicBezTo>
                        <a:pt x="497" y="10120"/>
                        <a:pt x="643" y="10025"/>
                        <a:pt x="643" y="9835"/>
                      </a:cubicBezTo>
                      <a:cubicBezTo>
                        <a:pt x="703" y="6632"/>
                        <a:pt x="584" y="3417"/>
                        <a:pt x="572" y="214"/>
                      </a:cubicBezTo>
                      <a:cubicBezTo>
                        <a:pt x="572" y="72"/>
                        <a:pt x="462" y="0"/>
                        <a:pt x="35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p10"/>
                <p:cNvSpPr/>
                <p:nvPr/>
              </p:nvSpPr>
              <p:spPr>
                <a:xfrm>
                  <a:off x="5694325" y="1946100"/>
                  <a:ext cx="1155225" cy="23825"/>
                </a:xfrm>
                <a:custGeom>
                  <a:rect b="b" l="l" r="r" t="t"/>
                  <a:pathLst>
                    <a:path extrusionOk="0" h="953" w="46209">
                      <a:moveTo>
                        <a:pt x="39371" y="1"/>
                      </a:moveTo>
                      <a:cubicBezTo>
                        <a:pt x="36291" y="1"/>
                        <a:pt x="33209" y="33"/>
                        <a:pt x="30135" y="40"/>
                      </a:cubicBezTo>
                      <a:cubicBezTo>
                        <a:pt x="23682" y="52"/>
                        <a:pt x="17217" y="76"/>
                        <a:pt x="10764" y="112"/>
                      </a:cubicBezTo>
                      <a:cubicBezTo>
                        <a:pt x="7251" y="135"/>
                        <a:pt x="3751" y="219"/>
                        <a:pt x="250" y="290"/>
                      </a:cubicBezTo>
                      <a:cubicBezTo>
                        <a:pt x="0" y="290"/>
                        <a:pt x="0" y="671"/>
                        <a:pt x="250" y="683"/>
                      </a:cubicBezTo>
                      <a:cubicBezTo>
                        <a:pt x="11871" y="921"/>
                        <a:pt x="23515" y="921"/>
                        <a:pt x="35148" y="933"/>
                      </a:cubicBezTo>
                      <a:cubicBezTo>
                        <a:pt x="37016" y="940"/>
                        <a:pt x="38889" y="953"/>
                        <a:pt x="40761" y="953"/>
                      </a:cubicBezTo>
                      <a:cubicBezTo>
                        <a:pt x="42395" y="953"/>
                        <a:pt x="44029" y="943"/>
                        <a:pt x="45661" y="909"/>
                      </a:cubicBezTo>
                      <a:cubicBezTo>
                        <a:pt x="46208" y="897"/>
                        <a:pt x="46208" y="76"/>
                        <a:pt x="45661" y="64"/>
                      </a:cubicBezTo>
                      <a:cubicBezTo>
                        <a:pt x="43567" y="16"/>
                        <a:pt x="41470" y="1"/>
                        <a:pt x="39371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10"/>
                <p:cNvSpPr/>
                <p:nvPr/>
              </p:nvSpPr>
              <p:spPr>
                <a:xfrm>
                  <a:off x="6822725" y="1696850"/>
                  <a:ext cx="19375" cy="259800"/>
                </a:xfrm>
                <a:custGeom>
                  <a:rect b="b" l="l" r="r" t="t"/>
                  <a:pathLst>
                    <a:path extrusionOk="0" h="10392" w="775">
                      <a:moveTo>
                        <a:pt x="383" y="0"/>
                      </a:moveTo>
                      <a:cubicBezTo>
                        <a:pt x="215" y="0"/>
                        <a:pt x="49" y="110"/>
                        <a:pt x="49" y="330"/>
                      </a:cubicBezTo>
                      <a:cubicBezTo>
                        <a:pt x="1" y="3628"/>
                        <a:pt x="120" y="6915"/>
                        <a:pt x="203" y="10213"/>
                      </a:cubicBezTo>
                      <a:cubicBezTo>
                        <a:pt x="203" y="10332"/>
                        <a:pt x="296" y="10391"/>
                        <a:pt x="388" y="10391"/>
                      </a:cubicBezTo>
                      <a:cubicBezTo>
                        <a:pt x="480" y="10391"/>
                        <a:pt x="572" y="10332"/>
                        <a:pt x="572" y="10213"/>
                      </a:cubicBezTo>
                      <a:cubicBezTo>
                        <a:pt x="656" y="6915"/>
                        <a:pt x="775" y="3628"/>
                        <a:pt x="727" y="330"/>
                      </a:cubicBezTo>
                      <a:cubicBezTo>
                        <a:pt x="721" y="110"/>
                        <a:pt x="552" y="0"/>
                        <a:pt x="383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10"/>
                <p:cNvSpPr/>
                <p:nvPr/>
              </p:nvSpPr>
              <p:spPr>
                <a:xfrm>
                  <a:off x="5692825" y="1672775"/>
                  <a:ext cx="1149575" cy="26775"/>
                </a:xfrm>
                <a:custGeom>
                  <a:rect b="b" l="l" r="r" t="t"/>
                  <a:pathLst>
                    <a:path extrusionOk="0" h="1071" w="45983">
                      <a:moveTo>
                        <a:pt x="42765" y="0"/>
                      </a:moveTo>
                      <a:cubicBezTo>
                        <a:pt x="41449" y="0"/>
                        <a:pt x="40123" y="67"/>
                        <a:pt x="38839" y="67"/>
                      </a:cubicBezTo>
                      <a:cubicBezTo>
                        <a:pt x="35874" y="67"/>
                        <a:pt x="32910" y="79"/>
                        <a:pt x="29945" y="91"/>
                      </a:cubicBezTo>
                      <a:cubicBezTo>
                        <a:pt x="23504" y="103"/>
                        <a:pt x="17062" y="115"/>
                        <a:pt x="10621" y="186"/>
                      </a:cubicBezTo>
                      <a:cubicBezTo>
                        <a:pt x="7180" y="222"/>
                        <a:pt x="3739" y="281"/>
                        <a:pt x="310" y="317"/>
                      </a:cubicBezTo>
                      <a:cubicBezTo>
                        <a:pt x="1" y="317"/>
                        <a:pt x="1" y="793"/>
                        <a:pt x="310" y="793"/>
                      </a:cubicBezTo>
                      <a:cubicBezTo>
                        <a:pt x="11919" y="901"/>
                        <a:pt x="23528" y="1008"/>
                        <a:pt x="35136" y="1031"/>
                      </a:cubicBezTo>
                      <a:cubicBezTo>
                        <a:pt x="35783" y="1035"/>
                        <a:pt x="36431" y="1037"/>
                        <a:pt x="37080" y="1037"/>
                      </a:cubicBezTo>
                      <a:cubicBezTo>
                        <a:pt x="38379" y="1037"/>
                        <a:pt x="39680" y="1031"/>
                        <a:pt x="40982" y="1031"/>
                      </a:cubicBezTo>
                      <a:cubicBezTo>
                        <a:pt x="41826" y="1031"/>
                        <a:pt x="42685" y="1070"/>
                        <a:pt x="43540" y="1070"/>
                      </a:cubicBezTo>
                      <a:cubicBezTo>
                        <a:pt x="44181" y="1070"/>
                        <a:pt x="44819" y="1049"/>
                        <a:pt x="45447" y="972"/>
                      </a:cubicBezTo>
                      <a:cubicBezTo>
                        <a:pt x="45983" y="901"/>
                        <a:pt x="45983" y="198"/>
                        <a:pt x="45447" y="139"/>
                      </a:cubicBezTo>
                      <a:cubicBezTo>
                        <a:pt x="44569" y="32"/>
                        <a:pt x="43669" y="0"/>
                        <a:pt x="42765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13" name="Google Shape;413;p10"/>
            <p:cNvGrpSpPr/>
            <p:nvPr/>
          </p:nvGrpSpPr>
          <p:grpSpPr>
            <a:xfrm>
              <a:off x="644779" y="3351161"/>
              <a:ext cx="1593706" cy="372918"/>
              <a:chOff x="5691650" y="1672775"/>
              <a:chExt cx="1157900" cy="297150"/>
            </a:xfrm>
          </p:grpSpPr>
          <p:sp>
            <p:nvSpPr>
              <p:cNvPr id="414" name="Google Shape;414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8" name="Google Shape;418;p10"/>
            <p:cNvSpPr txBox="1"/>
            <p:nvPr/>
          </p:nvSpPr>
          <p:spPr>
            <a:xfrm>
              <a:off x="650475" y="340175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KT_20_02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10"/>
          <p:cNvGrpSpPr/>
          <p:nvPr/>
        </p:nvGrpSpPr>
        <p:grpSpPr>
          <a:xfrm>
            <a:off x="6669866" y="3580388"/>
            <a:ext cx="1455072" cy="1410515"/>
            <a:chOff x="569087" y="2696515"/>
            <a:chExt cx="1774510" cy="2223086"/>
          </a:xfrm>
        </p:grpSpPr>
        <p:grpSp>
          <p:nvGrpSpPr>
            <p:cNvPr id="420" name="Google Shape;420;p10"/>
            <p:cNvGrpSpPr/>
            <p:nvPr/>
          </p:nvGrpSpPr>
          <p:grpSpPr>
            <a:xfrm>
              <a:off x="669933" y="2696515"/>
              <a:ext cx="1593706" cy="372918"/>
              <a:chOff x="5691650" y="1672775"/>
              <a:chExt cx="1157900" cy="297150"/>
            </a:xfrm>
          </p:grpSpPr>
          <p:sp>
            <p:nvSpPr>
              <p:cNvPr id="421" name="Google Shape;421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5" name="Google Shape;425;p10"/>
            <p:cNvSpPr txBox="1"/>
            <p:nvPr/>
          </p:nvSpPr>
          <p:spPr>
            <a:xfrm>
              <a:off x="632014" y="4031454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SS_20_03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6" name="Google Shape;426;p10"/>
            <p:cNvGrpSpPr/>
            <p:nvPr/>
          </p:nvGrpSpPr>
          <p:grpSpPr>
            <a:xfrm>
              <a:off x="669933" y="3973678"/>
              <a:ext cx="1593706" cy="372918"/>
              <a:chOff x="5691650" y="1672775"/>
              <a:chExt cx="1157900" cy="297150"/>
            </a:xfrm>
          </p:grpSpPr>
          <p:sp>
            <p:nvSpPr>
              <p:cNvPr id="427" name="Google Shape;427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1" name="Google Shape;431;p10"/>
            <p:cNvSpPr txBox="1"/>
            <p:nvPr/>
          </p:nvSpPr>
          <p:spPr>
            <a:xfrm>
              <a:off x="672019" y="278363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SS_20_01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2" name="Google Shape;432;p10"/>
            <p:cNvGrpSpPr/>
            <p:nvPr/>
          </p:nvGrpSpPr>
          <p:grpSpPr>
            <a:xfrm>
              <a:off x="569087" y="4546683"/>
              <a:ext cx="1774510" cy="372918"/>
              <a:chOff x="1233685" y="5250347"/>
              <a:chExt cx="1676678" cy="418821"/>
            </a:xfrm>
          </p:grpSpPr>
          <p:sp>
            <p:nvSpPr>
              <p:cNvPr id="433" name="Google Shape;433;p10"/>
              <p:cNvSpPr txBox="1"/>
              <p:nvPr/>
            </p:nvSpPr>
            <p:spPr>
              <a:xfrm>
                <a:off x="1233685" y="5322325"/>
                <a:ext cx="1676678" cy="305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SS_20_04</a:t>
                </a:r>
                <a:endParaRPr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4" name="Google Shape;434;p10"/>
              <p:cNvGrpSpPr/>
              <p:nvPr/>
            </p:nvGrpSpPr>
            <p:grpSpPr>
              <a:xfrm>
                <a:off x="1319103" y="5250347"/>
                <a:ext cx="1505842" cy="418821"/>
                <a:chOff x="5691650" y="1672775"/>
                <a:chExt cx="1157900" cy="297150"/>
              </a:xfrm>
            </p:grpSpPr>
            <p:sp>
              <p:nvSpPr>
                <p:cNvPr id="435" name="Google Shape;435;p10"/>
                <p:cNvSpPr/>
                <p:nvPr/>
              </p:nvSpPr>
              <p:spPr>
                <a:xfrm>
                  <a:off x="5691650" y="1712250"/>
                  <a:ext cx="17575" cy="253025"/>
                </a:xfrm>
                <a:custGeom>
                  <a:rect b="b" l="l" r="r" t="t"/>
                  <a:pathLst>
                    <a:path extrusionOk="0" h="10121" w="703">
                      <a:moveTo>
                        <a:pt x="351" y="0"/>
                      </a:moveTo>
                      <a:cubicBezTo>
                        <a:pt x="241" y="0"/>
                        <a:pt x="131" y="72"/>
                        <a:pt x="131" y="214"/>
                      </a:cubicBezTo>
                      <a:cubicBezTo>
                        <a:pt x="119" y="3417"/>
                        <a:pt x="0" y="6632"/>
                        <a:pt x="60" y="9835"/>
                      </a:cubicBezTo>
                      <a:cubicBezTo>
                        <a:pt x="60" y="10025"/>
                        <a:pt x="206" y="10120"/>
                        <a:pt x="351" y="10120"/>
                      </a:cubicBezTo>
                      <a:cubicBezTo>
                        <a:pt x="497" y="10120"/>
                        <a:pt x="643" y="10025"/>
                        <a:pt x="643" y="9835"/>
                      </a:cubicBezTo>
                      <a:cubicBezTo>
                        <a:pt x="703" y="6632"/>
                        <a:pt x="584" y="3417"/>
                        <a:pt x="572" y="214"/>
                      </a:cubicBezTo>
                      <a:cubicBezTo>
                        <a:pt x="572" y="72"/>
                        <a:pt x="462" y="0"/>
                        <a:pt x="35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10"/>
                <p:cNvSpPr/>
                <p:nvPr/>
              </p:nvSpPr>
              <p:spPr>
                <a:xfrm>
                  <a:off x="5694325" y="1946100"/>
                  <a:ext cx="1155225" cy="23825"/>
                </a:xfrm>
                <a:custGeom>
                  <a:rect b="b" l="l" r="r" t="t"/>
                  <a:pathLst>
                    <a:path extrusionOk="0" h="953" w="46209">
                      <a:moveTo>
                        <a:pt x="39371" y="1"/>
                      </a:moveTo>
                      <a:cubicBezTo>
                        <a:pt x="36291" y="1"/>
                        <a:pt x="33209" y="33"/>
                        <a:pt x="30135" y="40"/>
                      </a:cubicBezTo>
                      <a:cubicBezTo>
                        <a:pt x="23682" y="52"/>
                        <a:pt x="17217" y="76"/>
                        <a:pt x="10764" y="112"/>
                      </a:cubicBezTo>
                      <a:cubicBezTo>
                        <a:pt x="7251" y="135"/>
                        <a:pt x="3751" y="219"/>
                        <a:pt x="250" y="290"/>
                      </a:cubicBezTo>
                      <a:cubicBezTo>
                        <a:pt x="0" y="290"/>
                        <a:pt x="0" y="671"/>
                        <a:pt x="250" y="683"/>
                      </a:cubicBezTo>
                      <a:cubicBezTo>
                        <a:pt x="11871" y="921"/>
                        <a:pt x="23515" y="921"/>
                        <a:pt x="35148" y="933"/>
                      </a:cubicBezTo>
                      <a:cubicBezTo>
                        <a:pt x="37016" y="940"/>
                        <a:pt x="38889" y="953"/>
                        <a:pt x="40761" y="953"/>
                      </a:cubicBezTo>
                      <a:cubicBezTo>
                        <a:pt x="42395" y="953"/>
                        <a:pt x="44029" y="943"/>
                        <a:pt x="45661" y="909"/>
                      </a:cubicBezTo>
                      <a:cubicBezTo>
                        <a:pt x="46208" y="897"/>
                        <a:pt x="46208" y="76"/>
                        <a:pt x="45661" y="64"/>
                      </a:cubicBezTo>
                      <a:cubicBezTo>
                        <a:pt x="43567" y="16"/>
                        <a:pt x="41470" y="1"/>
                        <a:pt x="39371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10"/>
                <p:cNvSpPr/>
                <p:nvPr/>
              </p:nvSpPr>
              <p:spPr>
                <a:xfrm>
                  <a:off x="6822725" y="1696850"/>
                  <a:ext cx="19375" cy="259800"/>
                </a:xfrm>
                <a:custGeom>
                  <a:rect b="b" l="l" r="r" t="t"/>
                  <a:pathLst>
                    <a:path extrusionOk="0" h="10392" w="775">
                      <a:moveTo>
                        <a:pt x="383" y="0"/>
                      </a:moveTo>
                      <a:cubicBezTo>
                        <a:pt x="215" y="0"/>
                        <a:pt x="49" y="110"/>
                        <a:pt x="49" y="330"/>
                      </a:cubicBezTo>
                      <a:cubicBezTo>
                        <a:pt x="1" y="3628"/>
                        <a:pt x="120" y="6915"/>
                        <a:pt x="203" y="10213"/>
                      </a:cubicBezTo>
                      <a:cubicBezTo>
                        <a:pt x="203" y="10332"/>
                        <a:pt x="296" y="10391"/>
                        <a:pt x="388" y="10391"/>
                      </a:cubicBezTo>
                      <a:cubicBezTo>
                        <a:pt x="480" y="10391"/>
                        <a:pt x="572" y="10332"/>
                        <a:pt x="572" y="10213"/>
                      </a:cubicBezTo>
                      <a:cubicBezTo>
                        <a:pt x="656" y="6915"/>
                        <a:pt x="775" y="3628"/>
                        <a:pt x="727" y="330"/>
                      </a:cubicBezTo>
                      <a:cubicBezTo>
                        <a:pt x="721" y="110"/>
                        <a:pt x="552" y="0"/>
                        <a:pt x="383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10"/>
                <p:cNvSpPr/>
                <p:nvPr/>
              </p:nvSpPr>
              <p:spPr>
                <a:xfrm>
                  <a:off x="5692825" y="1672775"/>
                  <a:ext cx="1149575" cy="26775"/>
                </a:xfrm>
                <a:custGeom>
                  <a:rect b="b" l="l" r="r" t="t"/>
                  <a:pathLst>
                    <a:path extrusionOk="0" h="1071" w="45983">
                      <a:moveTo>
                        <a:pt x="42765" y="0"/>
                      </a:moveTo>
                      <a:cubicBezTo>
                        <a:pt x="41449" y="0"/>
                        <a:pt x="40123" y="67"/>
                        <a:pt x="38839" y="67"/>
                      </a:cubicBezTo>
                      <a:cubicBezTo>
                        <a:pt x="35874" y="67"/>
                        <a:pt x="32910" y="79"/>
                        <a:pt x="29945" y="91"/>
                      </a:cubicBezTo>
                      <a:cubicBezTo>
                        <a:pt x="23504" y="103"/>
                        <a:pt x="17062" y="115"/>
                        <a:pt x="10621" y="186"/>
                      </a:cubicBezTo>
                      <a:cubicBezTo>
                        <a:pt x="7180" y="222"/>
                        <a:pt x="3739" y="281"/>
                        <a:pt x="310" y="317"/>
                      </a:cubicBezTo>
                      <a:cubicBezTo>
                        <a:pt x="1" y="317"/>
                        <a:pt x="1" y="793"/>
                        <a:pt x="310" y="793"/>
                      </a:cubicBezTo>
                      <a:cubicBezTo>
                        <a:pt x="11919" y="901"/>
                        <a:pt x="23528" y="1008"/>
                        <a:pt x="35136" y="1031"/>
                      </a:cubicBezTo>
                      <a:cubicBezTo>
                        <a:pt x="35783" y="1035"/>
                        <a:pt x="36431" y="1037"/>
                        <a:pt x="37080" y="1037"/>
                      </a:cubicBezTo>
                      <a:cubicBezTo>
                        <a:pt x="38379" y="1037"/>
                        <a:pt x="39680" y="1031"/>
                        <a:pt x="40982" y="1031"/>
                      </a:cubicBezTo>
                      <a:cubicBezTo>
                        <a:pt x="41826" y="1031"/>
                        <a:pt x="42685" y="1070"/>
                        <a:pt x="43540" y="1070"/>
                      </a:cubicBezTo>
                      <a:cubicBezTo>
                        <a:pt x="44181" y="1070"/>
                        <a:pt x="44819" y="1049"/>
                        <a:pt x="45447" y="972"/>
                      </a:cubicBezTo>
                      <a:cubicBezTo>
                        <a:pt x="45983" y="901"/>
                        <a:pt x="45983" y="198"/>
                        <a:pt x="45447" y="139"/>
                      </a:cubicBezTo>
                      <a:cubicBezTo>
                        <a:pt x="44569" y="32"/>
                        <a:pt x="43669" y="0"/>
                        <a:pt x="42765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39" name="Google Shape;439;p10"/>
            <p:cNvGrpSpPr/>
            <p:nvPr/>
          </p:nvGrpSpPr>
          <p:grpSpPr>
            <a:xfrm>
              <a:off x="644779" y="3351161"/>
              <a:ext cx="1593706" cy="372918"/>
              <a:chOff x="5691650" y="1672775"/>
              <a:chExt cx="1157900" cy="297150"/>
            </a:xfrm>
          </p:grpSpPr>
          <p:sp>
            <p:nvSpPr>
              <p:cNvPr id="440" name="Google Shape;440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4" name="Google Shape;444;p10"/>
            <p:cNvSpPr txBox="1"/>
            <p:nvPr/>
          </p:nvSpPr>
          <p:spPr>
            <a:xfrm>
              <a:off x="650475" y="340175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SS_20_02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10"/>
          <p:cNvGrpSpPr/>
          <p:nvPr/>
        </p:nvGrpSpPr>
        <p:grpSpPr>
          <a:xfrm>
            <a:off x="8167335" y="3576497"/>
            <a:ext cx="1455072" cy="1410515"/>
            <a:chOff x="569087" y="2696515"/>
            <a:chExt cx="1774510" cy="2223086"/>
          </a:xfrm>
        </p:grpSpPr>
        <p:grpSp>
          <p:nvGrpSpPr>
            <p:cNvPr id="446" name="Google Shape;446;p10"/>
            <p:cNvGrpSpPr/>
            <p:nvPr/>
          </p:nvGrpSpPr>
          <p:grpSpPr>
            <a:xfrm>
              <a:off x="669933" y="2696515"/>
              <a:ext cx="1593706" cy="372918"/>
              <a:chOff x="5691650" y="1672775"/>
              <a:chExt cx="1157900" cy="29715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1" name="Google Shape;451;p10"/>
            <p:cNvSpPr txBox="1"/>
            <p:nvPr/>
          </p:nvSpPr>
          <p:spPr>
            <a:xfrm>
              <a:off x="632014" y="4031454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LG_20_03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" name="Google Shape;452;p10"/>
            <p:cNvGrpSpPr/>
            <p:nvPr/>
          </p:nvGrpSpPr>
          <p:grpSpPr>
            <a:xfrm>
              <a:off x="669933" y="3973678"/>
              <a:ext cx="1593706" cy="372918"/>
              <a:chOff x="5691650" y="1672775"/>
              <a:chExt cx="1157900" cy="297150"/>
            </a:xfrm>
          </p:grpSpPr>
          <p:sp>
            <p:nvSpPr>
              <p:cNvPr id="453" name="Google Shape;453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7" name="Google Shape;457;p10"/>
            <p:cNvSpPr txBox="1"/>
            <p:nvPr/>
          </p:nvSpPr>
          <p:spPr>
            <a:xfrm>
              <a:off x="672019" y="278363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LG_20_01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10"/>
            <p:cNvGrpSpPr/>
            <p:nvPr/>
          </p:nvGrpSpPr>
          <p:grpSpPr>
            <a:xfrm>
              <a:off x="569087" y="4546683"/>
              <a:ext cx="1774510" cy="372918"/>
              <a:chOff x="1233685" y="5250347"/>
              <a:chExt cx="1676678" cy="418821"/>
            </a:xfrm>
          </p:grpSpPr>
          <p:sp>
            <p:nvSpPr>
              <p:cNvPr id="459" name="Google Shape;459;p10"/>
              <p:cNvSpPr txBox="1"/>
              <p:nvPr/>
            </p:nvSpPr>
            <p:spPr>
              <a:xfrm>
                <a:off x="1233685" y="5322325"/>
                <a:ext cx="1676678" cy="305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LG_20_04</a:t>
                </a:r>
                <a:endParaRPr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0" name="Google Shape;460;p10"/>
              <p:cNvGrpSpPr/>
              <p:nvPr/>
            </p:nvGrpSpPr>
            <p:grpSpPr>
              <a:xfrm>
                <a:off x="1319103" y="5250347"/>
                <a:ext cx="1505842" cy="418821"/>
                <a:chOff x="5691650" y="1672775"/>
                <a:chExt cx="1157900" cy="297150"/>
              </a:xfrm>
            </p:grpSpPr>
            <p:sp>
              <p:nvSpPr>
                <p:cNvPr id="461" name="Google Shape;461;p10"/>
                <p:cNvSpPr/>
                <p:nvPr/>
              </p:nvSpPr>
              <p:spPr>
                <a:xfrm>
                  <a:off x="5691650" y="1712250"/>
                  <a:ext cx="17575" cy="253025"/>
                </a:xfrm>
                <a:custGeom>
                  <a:rect b="b" l="l" r="r" t="t"/>
                  <a:pathLst>
                    <a:path extrusionOk="0" h="10121" w="703">
                      <a:moveTo>
                        <a:pt x="351" y="0"/>
                      </a:moveTo>
                      <a:cubicBezTo>
                        <a:pt x="241" y="0"/>
                        <a:pt x="131" y="72"/>
                        <a:pt x="131" y="214"/>
                      </a:cubicBezTo>
                      <a:cubicBezTo>
                        <a:pt x="119" y="3417"/>
                        <a:pt x="0" y="6632"/>
                        <a:pt x="60" y="9835"/>
                      </a:cubicBezTo>
                      <a:cubicBezTo>
                        <a:pt x="60" y="10025"/>
                        <a:pt x="206" y="10120"/>
                        <a:pt x="351" y="10120"/>
                      </a:cubicBezTo>
                      <a:cubicBezTo>
                        <a:pt x="497" y="10120"/>
                        <a:pt x="643" y="10025"/>
                        <a:pt x="643" y="9835"/>
                      </a:cubicBezTo>
                      <a:cubicBezTo>
                        <a:pt x="703" y="6632"/>
                        <a:pt x="584" y="3417"/>
                        <a:pt x="572" y="214"/>
                      </a:cubicBezTo>
                      <a:cubicBezTo>
                        <a:pt x="572" y="72"/>
                        <a:pt x="462" y="0"/>
                        <a:pt x="35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10"/>
                <p:cNvSpPr/>
                <p:nvPr/>
              </p:nvSpPr>
              <p:spPr>
                <a:xfrm>
                  <a:off x="5694325" y="1946100"/>
                  <a:ext cx="1155225" cy="23825"/>
                </a:xfrm>
                <a:custGeom>
                  <a:rect b="b" l="l" r="r" t="t"/>
                  <a:pathLst>
                    <a:path extrusionOk="0" h="953" w="46209">
                      <a:moveTo>
                        <a:pt x="39371" y="1"/>
                      </a:moveTo>
                      <a:cubicBezTo>
                        <a:pt x="36291" y="1"/>
                        <a:pt x="33209" y="33"/>
                        <a:pt x="30135" y="40"/>
                      </a:cubicBezTo>
                      <a:cubicBezTo>
                        <a:pt x="23682" y="52"/>
                        <a:pt x="17217" y="76"/>
                        <a:pt x="10764" y="112"/>
                      </a:cubicBezTo>
                      <a:cubicBezTo>
                        <a:pt x="7251" y="135"/>
                        <a:pt x="3751" y="219"/>
                        <a:pt x="250" y="290"/>
                      </a:cubicBezTo>
                      <a:cubicBezTo>
                        <a:pt x="0" y="290"/>
                        <a:pt x="0" y="671"/>
                        <a:pt x="250" y="683"/>
                      </a:cubicBezTo>
                      <a:cubicBezTo>
                        <a:pt x="11871" y="921"/>
                        <a:pt x="23515" y="921"/>
                        <a:pt x="35148" y="933"/>
                      </a:cubicBezTo>
                      <a:cubicBezTo>
                        <a:pt x="37016" y="940"/>
                        <a:pt x="38889" y="953"/>
                        <a:pt x="40761" y="953"/>
                      </a:cubicBezTo>
                      <a:cubicBezTo>
                        <a:pt x="42395" y="953"/>
                        <a:pt x="44029" y="943"/>
                        <a:pt x="45661" y="909"/>
                      </a:cubicBezTo>
                      <a:cubicBezTo>
                        <a:pt x="46208" y="897"/>
                        <a:pt x="46208" y="76"/>
                        <a:pt x="45661" y="64"/>
                      </a:cubicBezTo>
                      <a:cubicBezTo>
                        <a:pt x="43567" y="16"/>
                        <a:pt x="41470" y="1"/>
                        <a:pt x="39371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10"/>
                <p:cNvSpPr/>
                <p:nvPr/>
              </p:nvSpPr>
              <p:spPr>
                <a:xfrm>
                  <a:off x="6822725" y="1696850"/>
                  <a:ext cx="19375" cy="259800"/>
                </a:xfrm>
                <a:custGeom>
                  <a:rect b="b" l="l" r="r" t="t"/>
                  <a:pathLst>
                    <a:path extrusionOk="0" h="10392" w="775">
                      <a:moveTo>
                        <a:pt x="383" y="0"/>
                      </a:moveTo>
                      <a:cubicBezTo>
                        <a:pt x="215" y="0"/>
                        <a:pt x="49" y="110"/>
                        <a:pt x="49" y="330"/>
                      </a:cubicBezTo>
                      <a:cubicBezTo>
                        <a:pt x="1" y="3628"/>
                        <a:pt x="120" y="6915"/>
                        <a:pt x="203" y="10213"/>
                      </a:cubicBezTo>
                      <a:cubicBezTo>
                        <a:pt x="203" y="10332"/>
                        <a:pt x="296" y="10391"/>
                        <a:pt x="388" y="10391"/>
                      </a:cubicBezTo>
                      <a:cubicBezTo>
                        <a:pt x="480" y="10391"/>
                        <a:pt x="572" y="10332"/>
                        <a:pt x="572" y="10213"/>
                      </a:cubicBezTo>
                      <a:cubicBezTo>
                        <a:pt x="656" y="6915"/>
                        <a:pt x="775" y="3628"/>
                        <a:pt x="727" y="330"/>
                      </a:cubicBezTo>
                      <a:cubicBezTo>
                        <a:pt x="721" y="110"/>
                        <a:pt x="552" y="0"/>
                        <a:pt x="383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10"/>
                <p:cNvSpPr/>
                <p:nvPr/>
              </p:nvSpPr>
              <p:spPr>
                <a:xfrm>
                  <a:off x="5692825" y="1672775"/>
                  <a:ext cx="1149575" cy="26775"/>
                </a:xfrm>
                <a:custGeom>
                  <a:rect b="b" l="l" r="r" t="t"/>
                  <a:pathLst>
                    <a:path extrusionOk="0" h="1071" w="45983">
                      <a:moveTo>
                        <a:pt x="42765" y="0"/>
                      </a:moveTo>
                      <a:cubicBezTo>
                        <a:pt x="41449" y="0"/>
                        <a:pt x="40123" y="67"/>
                        <a:pt x="38839" y="67"/>
                      </a:cubicBezTo>
                      <a:cubicBezTo>
                        <a:pt x="35874" y="67"/>
                        <a:pt x="32910" y="79"/>
                        <a:pt x="29945" y="91"/>
                      </a:cubicBezTo>
                      <a:cubicBezTo>
                        <a:pt x="23504" y="103"/>
                        <a:pt x="17062" y="115"/>
                        <a:pt x="10621" y="186"/>
                      </a:cubicBezTo>
                      <a:cubicBezTo>
                        <a:pt x="7180" y="222"/>
                        <a:pt x="3739" y="281"/>
                        <a:pt x="310" y="317"/>
                      </a:cubicBezTo>
                      <a:cubicBezTo>
                        <a:pt x="1" y="317"/>
                        <a:pt x="1" y="793"/>
                        <a:pt x="310" y="793"/>
                      </a:cubicBezTo>
                      <a:cubicBezTo>
                        <a:pt x="11919" y="901"/>
                        <a:pt x="23528" y="1008"/>
                        <a:pt x="35136" y="1031"/>
                      </a:cubicBezTo>
                      <a:cubicBezTo>
                        <a:pt x="35783" y="1035"/>
                        <a:pt x="36431" y="1037"/>
                        <a:pt x="37080" y="1037"/>
                      </a:cubicBezTo>
                      <a:cubicBezTo>
                        <a:pt x="38379" y="1037"/>
                        <a:pt x="39680" y="1031"/>
                        <a:pt x="40982" y="1031"/>
                      </a:cubicBezTo>
                      <a:cubicBezTo>
                        <a:pt x="41826" y="1031"/>
                        <a:pt x="42685" y="1070"/>
                        <a:pt x="43540" y="1070"/>
                      </a:cubicBezTo>
                      <a:cubicBezTo>
                        <a:pt x="44181" y="1070"/>
                        <a:pt x="44819" y="1049"/>
                        <a:pt x="45447" y="972"/>
                      </a:cubicBezTo>
                      <a:cubicBezTo>
                        <a:pt x="45983" y="901"/>
                        <a:pt x="45983" y="198"/>
                        <a:pt x="45447" y="139"/>
                      </a:cubicBezTo>
                      <a:cubicBezTo>
                        <a:pt x="44569" y="32"/>
                        <a:pt x="43669" y="0"/>
                        <a:pt x="42765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65" name="Google Shape;465;p10"/>
            <p:cNvGrpSpPr/>
            <p:nvPr/>
          </p:nvGrpSpPr>
          <p:grpSpPr>
            <a:xfrm>
              <a:off x="644779" y="3351161"/>
              <a:ext cx="1593706" cy="372918"/>
              <a:chOff x="5691650" y="1672775"/>
              <a:chExt cx="1157900" cy="297150"/>
            </a:xfrm>
          </p:grpSpPr>
          <p:sp>
            <p:nvSpPr>
              <p:cNvPr id="466" name="Google Shape;466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0" name="Google Shape;470;p10"/>
            <p:cNvSpPr txBox="1"/>
            <p:nvPr/>
          </p:nvSpPr>
          <p:spPr>
            <a:xfrm>
              <a:off x="650475" y="340175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LG_20_02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2240132" y="5240048"/>
            <a:ext cx="1455072" cy="1410515"/>
            <a:chOff x="569087" y="2696515"/>
            <a:chExt cx="1774510" cy="2223086"/>
          </a:xfrm>
        </p:grpSpPr>
        <p:grpSp>
          <p:nvGrpSpPr>
            <p:cNvPr id="472" name="Google Shape;472;p10"/>
            <p:cNvGrpSpPr/>
            <p:nvPr/>
          </p:nvGrpSpPr>
          <p:grpSpPr>
            <a:xfrm>
              <a:off x="669933" y="2696515"/>
              <a:ext cx="1593706" cy="372918"/>
              <a:chOff x="5691650" y="1672775"/>
              <a:chExt cx="1157900" cy="297150"/>
            </a:xfrm>
          </p:grpSpPr>
          <p:sp>
            <p:nvSpPr>
              <p:cNvPr id="473" name="Google Shape;473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7" name="Google Shape;477;p10"/>
            <p:cNvSpPr txBox="1"/>
            <p:nvPr/>
          </p:nvSpPr>
          <p:spPr>
            <a:xfrm>
              <a:off x="632014" y="4031454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HH_20_03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" name="Google Shape;478;p10"/>
            <p:cNvGrpSpPr/>
            <p:nvPr/>
          </p:nvGrpSpPr>
          <p:grpSpPr>
            <a:xfrm>
              <a:off x="669933" y="3973678"/>
              <a:ext cx="1593706" cy="372918"/>
              <a:chOff x="5691650" y="1672775"/>
              <a:chExt cx="1157900" cy="297150"/>
            </a:xfrm>
          </p:grpSpPr>
          <p:sp>
            <p:nvSpPr>
              <p:cNvPr id="479" name="Google Shape;479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" name="Google Shape;483;p10"/>
            <p:cNvSpPr txBox="1"/>
            <p:nvPr/>
          </p:nvSpPr>
          <p:spPr>
            <a:xfrm>
              <a:off x="672019" y="278363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HH_20_01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" name="Google Shape;484;p10"/>
            <p:cNvGrpSpPr/>
            <p:nvPr/>
          </p:nvGrpSpPr>
          <p:grpSpPr>
            <a:xfrm>
              <a:off x="569087" y="4546683"/>
              <a:ext cx="1774510" cy="372918"/>
              <a:chOff x="1233685" y="5250347"/>
              <a:chExt cx="1676678" cy="418821"/>
            </a:xfrm>
          </p:grpSpPr>
          <p:sp>
            <p:nvSpPr>
              <p:cNvPr id="485" name="Google Shape;485;p10"/>
              <p:cNvSpPr txBox="1"/>
              <p:nvPr/>
            </p:nvSpPr>
            <p:spPr>
              <a:xfrm>
                <a:off x="1233685" y="5322325"/>
                <a:ext cx="1676678" cy="305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HH_20_04</a:t>
                </a:r>
                <a:endParaRPr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6" name="Google Shape;486;p10"/>
              <p:cNvGrpSpPr/>
              <p:nvPr/>
            </p:nvGrpSpPr>
            <p:grpSpPr>
              <a:xfrm>
                <a:off x="1319103" y="5250347"/>
                <a:ext cx="1505842" cy="418821"/>
                <a:chOff x="5691650" y="1672775"/>
                <a:chExt cx="1157900" cy="297150"/>
              </a:xfrm>
            </p:grpSpPr>
            <p:sp>
              <p:nvSpPr>
                <p:cNvPr id="487" name="Google Shape;487;p10"/>
                <p:cNvSpPr/>
                <p:nvPr/>
              </p:nvSpPr>
              <p:spPr>
                <a:xfrm>
                  <a:off x="5691650" y="1712250"/>
                  <a:ext cx="17575" cy="253025"/>
                </a:xfrm>
                <a:custGeom>
                  <a:rect b="b" l="l" r="r" t="t"/>
                  <a:pathLst>
                    <a:path extrusionOk="0" h="10121" w="703">
                      <a:moveTo>
                        <a:pt x="351" y="0"/>
                      </a:moveTo>
                      <a:cubicBezTo>
                        <a:pt x="241" y="0"/>
                        <a:pt x="131" y="72"/>
                        <a:pt x="131" y="214"/>
                      </a:cubicBezTo>
                      <a:cubicBezTo>
                        <a:pt x="119" y="3417"/>
                        <a:pt x="0" y="6632"/>
                        <a:pt x="60" y="9835"/>
                      </a:cubicBezTo>
                      <a:cubicBezTo>
                        <a:pt x="60" y="10025"/>
                        <a:pt x="206" y="10120"/>
                        <a:pt x="351" y="10120"/>
                      </a:cubicBezTo>
                      <a:cubicBezTo>
                        <a:pt x="497" y="10120"/>
                        <a:pt x="643" y="10025"/>
                        <a:pt x="643" y="9835"/>
                      </a:cubicBezTo>
                      <a:cubicBezTo>
                        <a:pt x="703" y="6632"/>
                        <a:pt x="584" y="3417"/>
                        <a:pt x="572" y="214"/>
                      </a:cubicBezTo>
                      <a:cubicBezTo>
                        <a:pt x="572" y="72"/>
                        <a:pt x="462" y="0"/>
                        <a:pt x="35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10"/>
                <p:cNvSpPr/>
                <p:nvPr/>
              </p:nvSpPr>
              <p:spPr>
                <a:xfrm>
                  <a:off x="5694325" y="1946100"/>
                  <a:ext cx="1155225" cy="23825"/>
                </a:xfrm>
                <a:custGeom>
                  <a:rect b="b" l="l" r="r" t="t"/>
                  <a:pathLst>
                    <a:path extrusionOk="0" h="953" w="46209">
                      <a:moveTo>
                        <a:pt x="39371" y="1"/>
                      </a:moveTo>
                      <a:cubicBezTo>
                        <a:pt x="36291" y="1"/>
                        <a:pt x="33209" y="33"/>
                        <a:pt x="30135" y="40"/>
                      </a:cubicBezTo>
                      <a:cubicBezTo>
                        <a:pt x="23682" y="52"/>
                        <a:pt x="17217" y="76"/>
                        <a:pt x="10764" y="112"/>
                      </a:cubicBezTo>
                      <a:cubicBezTo>
                        <a:pt x="7251" y="135"/>
                        <a:pt x="3751" y="219"/>
                        <a:pt x="250" y="290"/>
                      </a:cubicBezTo>
                      <a:cubicBezTo>
                        <a:pt x="0" y="290"/>
                        <a:pt x="0" y="671"/>
                        <a:pt x="250" y="683"/>
                      </a:cubicBezTo>
                      <a:cubicBezTo>
                        <a:pt x="11871" y="921"/>
                        <a:pt x="23515" y="921"/>
                        <a:pt x="35148" y="933"/>
                      </a:cubicBezTo>
                      <a:cubicBezTo>
                        <a:pt x="37016" y="940"/>
                        <a:pt x="38889" y="953"/>
                        <a:pt x="40761" y="953"/>
                      </a:cubicBezTo>
                      <a:cubicBezTo>
                        <a:pt x="42395" y="953"/>
                        <a:pt x="44029" y="943"/>
                        <a:pt x="45661" y="909"/>
                      </a:cubicBezTo>
                      <a:cubicBezTo>
                        <a:pt x="46208" y="897"/>
                        <a:pt x="46208" y="76"/>
                        <a:pt x="45661" y="64"/>
                      </a:cubicBezTo>
                      <a:cubicBezTo>
                        <a:pt x="43567" y="16"/>
                        <a:pt x="41470" y="1"/>
                        <a:pt x="39371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10"/>
                <p:cNvSpPr/>
                <p:nvPr/>
              </p:nvSpPr>
              <p:spPr>
                <a:xfrm>
                  <a:off x="6822725" y="1696850"/>
                  <a:ext cx="19375" cy="259800"/>
                </a:xfrm>
                <a:custGeom>
                  <a:rect b="b" l="l" r="r" t="t"/>
                  <a:pathLst>
                    <a:path extrusionOk="0" h="10392" w="775">
                      <a:moveTo>
                        <a:pt x="383" y="0"/>
                      </a:moveTo>
                      <a:cubicBezTo>
                        <a:pt x="215" y="0"/>
                        <a:pt x="49" y="110"/>
                        <a:pt x="49" y="330"/>
                      </a:cubicBezTo>
                      <a:cubicBezTo>
                        <a:pt x="1" y="3628"/>
                        <a:pt x="120" y="6915"/>
                        <a:pt x="203" y="10213"/>
                      </a:cubicBezTo>
                      <a:cubicBezTo>
                        <a:pt x="203" y="10332"/>
                        <a:pt x="296" y="10391"/>
                        <a:pt x="388" y="10391"/>
                      </a:cubicBezTo>
                      <a:cubicBezTo>
                        <a:pt x="480" y="10391"/>
                        <a:pt x="572" y="10332"/>
                        <a:pt x="572" y="10213"/>
                      </a:cubicBezTo>
                      <a:cubicBezTo>
                        <a:pt x="656" y="6915"/>
                        <a:pt x="775" y="3628"/>
                        <a:pt x="727" y="330"/>
                      </a:cubicBezTo>
                      <a:cubicBezTo>
                        <a:pt x="721" y="110"/>
                        <a:pt x="552" y="0"/>
                        <a:pt x="383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10"/>
                <p:cNvSpPr/>
                <p:nvPr/>
              </p:nvSpPr>
              <p:spPr>
                <a:xfrm>
                  <a:off x="5692825" y="1672775"/>
                  <a:ext cx="1149575" cy="26775"/>
                </a:xfrm>
                <a:custGeom>
                  <a:rect b="b" l="l" r="r" t="t"/>
                  <a:pathLst>
                    <a:path extrusionOk="0" h="1071" w="45983">
                      <a:moveTo>
                        <a:pt x="42765" y="0"/>
                      </a:moveTo>
                      <a:cubicBezTo>
                        <a:pt x="41449" y="0"/>
                        <a:pt x="40123" y="67"/>
                        <a:pt x="38839" y="67"/>
                      </a:cubicBezTo>
                      <a:cubicBezTo>
                        <a:pt x="35874" y="67"/>
                        <a:pt x="32910" y="79"/>
                        <a:pt x="29945" y="91"/>
                      </a:cubicBezTo>
                      <a:cubicBezTo>
                        <a:pt x="23504" y="103"/>
                        <a:pt x="17062" y="115"/>
                        <a:pt x="10621" y="186"/>
                      </a:cubicBezTo>
                      <a:cubicBezTo>
                        <a:pt x="7180" y="222"/>
                        <a:pt x="3739" y="281"/>
                        <a:pt x="310" y="317"/>
                      </a:cubicBezTo>
                      <a:cubicBezTo>
                        <a:pt x="1" y="317"/>
                        <a:pt x="1" y="793"/>
                        <a:pt x="310" y="793"/>
                      </a:cubicBezTo>
                      <a:cubicBezTo>
                        <a:pt x="11919" y="901"/>
                        <a:pt x="23528" y="1008"/>
                        <a:pt x="35136" y="1031"/>
                      </a:cubicBezTo>
                      <a:cubicBezTo>
                        <a:pt x="35783" y="1035"/>
                        <a:pt x="36431" y="1037"/>
                        <a:pt x="37080" y="1037"/>
                      </a:cubicBezTo>
                      <a:cubicBezTo>
                        <a:pt x="38379" y="1037"/>
                        <a:pt x="39680" y="1031"/>
                        <a:pt x="40982" y="1031"/>
                      </a:cubicBezTo>
                      <a:cubicBezTo>
                        <a:pt x="41826" y="1031"/>
                        <a:pt x="42685" y="1070"/>
                        <a:pt x="43540" y="1070"/>
                      </a:cubicBezTo>
                      <a:cubicBezTo>
                        <a:pt x="44181" y="1070"/>
                        <a:pt x="44819" y="1049"/>
                        <a:pt x="45447" y="972"/>
                      </a:cubicBezTo>
                      <a:cubicBezTo>
                        <a:pt x="45983" y="901"/>
                        <a:pt x="45983" y="198"/>
                        <a:pt x="45447" y="139"/>
                      </a:cubicBezTo>
                      <a:cubicBezTo>
                        <a:pt x="44569" y="32"/>
                        <a:pt x="43669" y="0"/>
                        <a:pt x="42765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91" name="Google Shape;491;p10"/>
            <p:cNvGrpSpPr/>
            <p:nvPr/>
          </p:nvGrpSpPr>
          <p:grpSpPr>
            <a:xfrm>
              <a:off x="644779" y="3351161"/>
              <a:ext cx="1593706" cy="372918"/>
              <a:chOff x="5691650" y="1672775"/>
              <a:chExt cx="1157900" cy="297150"/>
            </a:xfrm>
          </p:grpSpPr>
          <p:sp>
            <p:nvSpPr>
              <p:cNvPr id="492" name="Google Shape;492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6" name="Google Shape;496;p10"/>
            <p:cNvSpPr txBox="1"/>
            <p:nvPr/>
          </p:nvSpPr>
          <p:spPr>
            <a:xfrm>
              <a:off x="650475" y="340175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HH_20_02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10"/>
          <p:cNvGrpSpPr/>
          <p:nvPr/>
        </p:nvGrpSpPr>
        <p:grpSpPr>
          <a:xfrm>
            <a:off x="3675073" y="5227890"/>
            <a:ext cx="1455072" cy="1410515"/>
            <a:chOff x="569087" y="2696515"/>
            <a:chExt cx="1774510" cy="2223086"/>
          </a:xfrm>
        </p:grpSpPr>
        <p:grpSp>
          <p:nvGrpSpPr>
            <p:cNvPr id="498" name="Google Shape;498;p10"/>
            <p:cNvGrpSpPr/>
            <p:nvPr/>
          </p:nvGrpSpPr>
          <p:grpSpPr>
            <a:xfrm>
              <a:off x="669933" y="2696515"/>
              <a:ext cx="1593706" cy="372918"/>
              <a:chOff x="5691650" y="1672775"/>
              <a:chExt cx="1157900" cy="297150"/>
            </a:xfrm>
          </p:grpSpPr>
          <p:sp>
            <p:nvSpPr>
              <p:cNvPr id="499" name="Google Shape;499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3" name="Google Shape;503;p10"/>
            <p:cNvSpPr txBox="1"/>
            <p:nvPr/>
          </p:nvSpPr>
          <p:spPr>
            <a:xfrm>
              <a:off x="632014" y="4031454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HT_20_03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4" name="Google Shape;504;p10"/>
            <p:cNvGrpSpPr/>
            <p:nvPr/>
          </p:nvGrpSpPr>
          <p:grpSpPr>
            <a:xfrm>
              <a:off x="669933" y="3973678"/>
              <a:ext cx="1593706" cy="372918"/>
              <a:chOff x="5691650" y="1672775"/>
              <a:chExt cx="1157900" cy="297150"/>
            </a:xfrm>
          </p:grpSpPr>
          <p:sp>
            <p:nvSpPr>
              <p:cNvPr id="505" name="Google Shape;505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9" name="Google Shape;509;p10"/>
            <p:cNvSpPr txBox="1"/>
            <p:nvPr/>
          </p:nvSpPr>
          <p:spPr>
            <a:xfrm>
              <a:off x="672019" y="278363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HT_20_01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" name="Google Shape;510;p10"/>
            <p:cNvGrpSpPr/>
            <p:nvPr/>
          </p:nvGrpSpPr>
          <p:grpSpPr>
            <a:xfrm>
              <a:off x="569087" y="4546683"/>
              <a:ext cx="1774510" cy="372918"/>
              <a:chOff x="1233685" y="5250347"/>
              <a:chExt cx="1676678" cy="418821"/>
            </a:xfrm>
          </p:grpSpPr>
          <p:sp>
            <p:nvSpPr>
              <p:cNvPr id="511" name="Google Shape;511;p10"/>
              <p:cNvSpPr txBox="1"/>
              <p:nvPr/>
            </p:nvSpPr>
            <p:spPr>
              <a:xfrm>
                <a:off x="1233685" y="5322325"/>
                <a:ext cx="1676678" cy="305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HT_20_04</a:t>
                </a:r>
                <a:endParaRPr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2" name="Google Shape;512;p10"/>
              <p:cNvGrpSpPr/>
              <p:nvPr/>
            </p:nvGrpSpPr>
            <p:grpSpPr>
              <a:xfrm>
                <a:off x="1319103" y="5250347"/>
                <a:ext cx="1505842" cy="418821"/>
                <a:chOff x="5691650" y="1672775"/>
                <a:chExt cx="1157900" cy="297150"/>
              </a:xfrm>
            </p:grpSpPr>
            <p:sp>
              <p:nvSpPr>
                <p:cNvPr id="513" name="Google Shape;513;p10"/>
                <p:cNvSpPr/>
                <p:nvPr/>
              </p:nvSpPr>
              <p:spPr>
                <a:xfrm>
                  <a:off x="5691650" y="1712250"/>
                  <a:ext cx="17575" cy="253025"/>
                </a:xfrm>
                <a:custGeom>
                  <a:rect b="b" l="l" r="r" t="t"/>
                  <a:pathLst>
                    <a:path extrusionOk="0" h="10121" w="703">
                      <a:moveTo>
                        <a:pt x="351" y="0"/>
                      </a:moveTo>
                      <a:cubicBezTo>
                        <a:pt x="241" y="0"/>
                        <a:pt x="131" y="72"/>
                        <a:pt x="131" y="214"/>
                      </a:cubicBezTo>
                      <a:cubicBezTo>
                        <a:pt x="119" y="3417"/>
                        <a:pt x="0" y="6632"/>
                        <a:pt x="60" y="9835"/>
                      </a:cubicBezTo>
                      <a:cubicBezTo>
                        <a:pt x="60" y="10025"/>
                        <a:pt x="206" y="10120"/>
                        <a:pt x="351" y="10120"/>
                      </a:cubicBezTo>
                      <a:cubicBezTo>
                        <a:pt x="497" y="10120"/>
                        <a:pt x="643" y="10025"/>
                        <a:pt x="643" y="9835"/>
                      </a:cubicBezTo>
                      <a:cubicBezTo>
                        <a:pt x="703" y="6632"/>
                        <a:pt x="584" y="3417"/>
                        <a:pt x="572" y="214"/>
                      </a:cubicBezTo>
                      <a:cubicBezTo>
                        <a:pt x="572" y="72"/>
                        <a:pt x="462" y="0"/>
                        <a:pt x="35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10"/>
                <p:cNvSpPr/>
                <p:nvPr/>
              </p:nvSpPr>
              <p:spPr>
                <a:xfrm>
                  <a:off x="5694325" y="1946100"/>
                  <a:ext cx="1155225" cy="23825"/>
                </a:xfrm>
                <a:custGeom>
                  <a:rect b="b" l="l" r="r" t="t"/>
                  <a:pathLst>
                    <a:path extrusionOk="0" h="953" w="46209">
                      <a:moveTo>
                        <a:pt x="39371" y="1"/>
                      </a:moveTo>
                      <a:cubicBezTo>
                        <a:pt x="36291" y="1"/>
                        <a:pt x="33209" y="33"/>
                        <a:pt x="30135" y="40"/>
                      </a:cubicBezTo>
                      <a:cubicBezTo>
                        <a:pt x="23682" y="52"/>
                        <a:pt x="17217" y="76"/>
                        <a:pt x="10764" y="112"/>
                      </a:cubicBezTo>
                      <a:cubicBezTo>
                        <a:pt x="7251" y="135"/>
                        <a:pt x="3751" y="219"/>
                        <a:pt x="250" y="290"/>
                      </a:cubicBezTo>
                      <a:cubicBezTo>
                        <a:pt x="0" y="290"/>
                        <a:pt x="0" y="671"/>
                        <a:pt x="250" y="683"/>
                      </a:cubicBezTo>
                      <a:cubicBezTo>
                        <a:pt x="11871" y="921"/>
                        <a:pt x="23515" y="921"/>
                        <a:pt x="35148" y="933"/>
                      </a:cubicBezTo>
                      <a:cubicBezTo>
                        <a:pt x="37016" y="940"/>
                        <a:pt x="38889" y="953"/>
                        <a:pt x="40761" y="953"/>
                      </a:cubicBezTo>
                      <a:cubicBezTo>
                        <a:pt x="42395" y="953"/>
                        <a:pt x="44029" y="943"/>
                        <a:pt x="45661" y="909"/>
                      </a:cubicBezTo>
                      <a:cubicBezTo>
                        <a:pt x="46208" y="897"/>
                        <a:pt x="46208" y="76"/>
                        <a:pt x="45661" y="64"/>
                      </a:cubicBezTo>
                      <a:cubicBezTo>
                        <a:pt x="43567" y="16"/>
                        <a:pt x="41470" y="1"/>
                        <a:pt x="39371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10"/>
                <p:cNvSpPr/>
                <p:nvPr/>
              </p:nvSpPr>
              <p:spPr>
                <a:xfrm>
                  <a:off x="6822725" y="1696850"/>
                  <a:ext cx="19375" cy="259800"/>
                </a:xfrm>
                <a:custGeom>
                  <a:rect b="b" l="l" r="r" t="t"/>
                  <a:pathLst>
                    <a:path extrusionOk="0" h="10392" w="775">
                      <a:moveTo>
                        <a:pt x="383" y="0"/>
                      </a:moveTo>
                      <a:cubicBezTo>
                        <a:pt x="215" y="0"/>
                        <a:pt x="49" y="110"/>
                        <a:pt x="49" y="330"/>
                      </a:cubicBezTo>
                      <a:cubicBezTo>
                        <a:pt x="1" y="3628"/>
                        <a:pt x="120" y="6915"/>
                        <a:pt x="203" y="10213"/>
                      </a:cubicBezTo>
                      <a:cubicBezTo>
                        <a:pt x="203" y="10332"/>
                        <a:pt x="296" y="10391"/>
                        <a:pt x="388" y="10391"/>
                      </a:cubicBezTo>
                      <a:cubicBezTo>
                        <a:pt x="480" y="10391"/>
                        <a:pt x="572" y="10332"/>
                        <a:pt x="572" y="10213"/>
                      </a:cubicBezTo>
                      <a:cubicBezTo>
                        <a:pt x="656" y="6915"/>
                        <a:pt x="775" y="3628"/>
                        <a:pt x="727" y="330"/>
                      </a:cubicBezTo>
                      <a:cubicBezTo>
                        <a:pt x="721" y="110"/>
                        <a:pt x="552" y="0"/>
                        <a:pt x="383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0"/>
                <p:cNvSpPr/>
                <p:nvPr/>
              </p:nvSpPr>
              <p:spPr>
                <a:xfrm>
                  <a:off x="5692825" y="1672775"/>
                  <a:ext cx="1149575" cy="26775"/>
                </a:xfrm>
                <a:custGeom>
                  <a:rect b="b" l="l" r="r" t="t"/>
                  <a:pathLst>
                    <a:path extrusionOk="0" h="1071" w="45983">
                      <a:moveTo>
                        <a:pt x="42765" y="0"/>
                      </a:moveTo>
                      <a:cubicBezTo>
                        <a:pt x="41449" y="0"/>
                        <a:pt x="40123" y="67"/>
                        <a:pt x="38839" y="67"/>
                      </a:cubicBezTo>
                      <a:cubicBezTo>
                        <a:pt x="35874" y="67"/>
                        <a:pt x="32910" y="79"/>
                        <a:pt x="29945" y="91"/>
                      </a:cubicBezTo>
                      <a:cubicBezTo>
                        <a:pt x="23504" y="103"/>
                        <a:pt x="17062" y="115"/>
                        <a:pt x="10621" y="186"/>
                      </a:cubicBezTo>
                      <a:cubicBezTo>
                        <a:pt x="7180" y="222"/>
                        <a:pt x="3739" y="281"/>
                        <a:pt x="310" y="317"/>
                      </a:cubicBezTo>
                      <a:cubicBezTo>
                        <a:pt x="1" y="317"/>
                        <a:pt x="1" y="793"/>
                        <a:pt x="310" y="793"/>
                      </a:cubicBezTo>
                      <a:cubicBezTo>
                        <a:pt x="11919" y="901"/>
                        <a:pt x="23528" y="1008"/>
                        <a:pt x="35136" y="1031"/>
                      </a:cubicBezTo>
                      <a:cubicBezTo>
                        <a:pt x="35783" y="1035"/>
                        <a:pt x="36431" y="1037"/>
                        <a:pt x="37080" y="1037"/>
                      </a:cubicBezTo>
                      <a:cubicBezTo>
                        <a:pt x="38379" y="1037"/>
                        <a:pt x="39680" y="1031"/>
                        <a:pt x="40982" y="1031"/>
                      </a:cubicBezTo>
                      <a:cubicBezTo>
                        <a:pt x="41826" y="1031"/>
                        <a:pt x="42685" y="1070"/>
                        <a:pt x="43540" y="1070"/>
                      </a:cubicBezTo>
                      <a:cubicBezTo>
                        <a:pt x="44181" y="1070"/>
                        <a:pt x="44819" y="1049"/>
                        <a:pt x="45447" y="972"/>
                      </a:cubicBezTo>
                      <a:cubicBezTo>
                        <a:pt x="45983" y="901"/>
                        <a:pt x="45983" y="198"/>
                        <a:pt x="45447" y="139"/>
                      </a:cubicBezTo>
                      <a:cubicBezTo>
                        <a:pt x="44569" y="32"/>
                        <a:pt x="43669" y="0"/>
                        <a:pt x="42765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17" name="Google Shape;517;p10"/>
            <p:cNvGrpSpPr/>
            <p:nvPr/>
          </p:nvGrpSpPr>
          <p:grpSpPr>
            <a:xfrm>
              <a:off x="644779" y="3351161"/>
              <a:ext cx="1593706" cy="372918"/>
              <a:chOff x="5691650" y="1672775"/>
              <a:chExt cx="1157900" cy="297150"/>
            </a:xfrm>
          </p:grpSpPr>
          <p:sp>
            <p:nvSpPr>
              <p:cNvPr id="518" name="Google Shape;518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2" name="Google Shape;522;p10"/>
            <p:cNvSpPr txBox="1"/>
            <p:nvPr/>
          </p:nvSpPr>
          <p:spPr>
            <a:xfrm>
              <a:off x="650475" y="340175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HT_20_02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10"/>
          <p:cNvGrpSpPr/>
          <p:nvPr/>
        </p:nvGrpSpPr>
        <p:grpSpPr>
          <a:xfrm>
            <a:off x="5164898" y="5247060"/>
            <a:ext cx="1504967" cy="1410515"/>
            <a:chOff x="569087" y="2696515"/>
            <a:chExt cx="1774510" cy="2223086"/>
          </a:xfrm>
        </p:grpSpPr>
        <p:grpSp>
          <p:nvGrpSpPr>
            <p:cNvPr id="524" name="Google Shape;524;p10"/>
            <p:cNvGrpSpPr/>
            <p:nvPr/>
          </p:nvGrpSpPr>
          <p:grpSpPr>
            <a:xfrm>
              <a:off x="669933" y="2696515"/>
              <a:ext cx="1593706" cy="372918"/>
              <a:chOff x="5691650" y="1672775"/>
              <a:chExt cx="1157900" cy="297150"/>
            </a:xfrm>
          </p:grpSpPr>
          <p:sp>
            <p:nvSpPr>
              <p:cNvPr id="525" name="Google Shape;525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9" name="Google Shape;529;p10"/>
            <p:cNvSpPr txBox="1"/>
            <p:nvPr/>
          </p:nvSpPr>
          <p:spPr>
            <a:xfrm>
              <a:off x="632014" y="4031454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WO_20_03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0" name="Google Shape;530;p10"/>
            <p:cNvGrpSpPr/>
            <p:nvPr/>
          </p:nvGrpSpPr>
          <p:grpSpPr>
            <a:xfrm>
              <a:off x="669933" y="3973678"/>
              <a:ext cx="1593706" cy="372918"/>
              <a:chOff x="5691650" y="1672775"/>
              <a:chExt cx="1157900" cy="297150"/>
            </a:xfrm>
          </p:grpSpPr>
          <p:sp>
            <p:nvSpPr>
              <p:cNvPr id="531" name="Google Shape;531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5" name="Google Shape;535;p10"/>
            <p:cNvSpPr txBox="1"/>
            <p:nvPr/>
          </p:nvSpPr>
          <p:spPr>
            <a:xfrm>
              <a:off x="672019" y="278363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WO_20_01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6" name="Google Shape;536;p10"/>
            <p:cNvGrpSpPr/>
            <p:nvPr/>
          </p:nvGrpSpPr>
          <p:grpSpPr>
            <a:xfrm>
              <a:off x="569087" y="4546683"/>
              <a:ext cx="1774510" cy="372918"/>
              <a:chOff x="1233685" y="5250347"/>
              <a:chExt cx="1676678" cy="418821"/>
            </a:xfrm>
          </p:grpSpPr>
          <p:sp>
            <p:nvSpPr>
              <p:cNvPr id="537" name="Google Shape;537;p10"/>
              <p:cNvSpPr txBox="1"/>
              <p:nvPr/>
            </p:nvSpPr>
            <p:spPr>
              <a:xfrm>
                <a:off x="1233685" y="5322325"/>
                <a:ext cx="1676678" cy="305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WO_20_04</a:t>
                </a:r>
                <a:endParaRPr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8" name="Google Shape;538;p10"/>
              <p:cNvGrpSpPr/>
              <p:nvPr/>
            </p:nvGrpSpPr>
            <p:grpSpPr>
              <a:xfrm>
                <a:off x="1319103" y="5250347"/>
                <a:ext cx="1505842" cy="418821"/>
                <a:chOff x="5691650" y="1672775"/>
                <a:chExt cx="1157900" cy="297150"/>
              </a:xfrm>
            </p:grpSpPr>
            <p:sp>
              <p:nvSpPr>
                <p:cNvPr id="539" name="Google Shape;539;p10"/>
                <p:cNvSpPr/>
                <p:nvPr/>
              </p:nvSpPr>
              <p:spPr>
                <a:xfrm>
                  <a:off x="5691650" y="1712250"/>
                  <a:ext cx="17575" cy="253025"/>
                </a:xfrm>
                <a:custGeom>
                  <a:rect b="b" l="l" r="r" t="t"/>
                  <a:pathLst>
                    <a:path extrusionOk="0" h="10121" w="703">
                      <a:moveTo>
                        <a:pt x="351" y="0"/>
                      </a:moveTo>
                      <a:cubicBezTo>
                        <a:pt x="241" y="0"/>
                        <a:pt x="131" y="72"/>
                        <a:pt x="131" y="214"/>
                      </a:cubicBezTo>
                      <a:cubicBezTo>
                        <a:pt x="119" y="3417"/>
                        <a:pt x="0" y="6632"/>
                        <a:pt x="60" y="9835"/>
                      </a:cubicBezTo>
                      <a:cubicBezTo>
                        <a:pt x="60" y="10025"/>
                        <a:pt x="206" y="10120"/>
                        <a:pt x="351" y="10120"/>
                      </a:cubicBezTo>
                      <a:cubicBezTo>
                        <a:pt x="497" y="10120"/>
                        <a:pt x="643" y="10025"/>
                        <a:pt x="643" y="9835"/>
                      </a:cubicBezTo>
                      <a:cubicBezTo>
                        <a:pt x="703" y="6632"/>
                        <a:pt x="584" y="3417"/>
                        <a:pt x="572" y="214"/>
                      </a:cubicBezTo>
                      <a:cubicBezTo>
                        <a:pt x="572" y="72"/>
                        <a:pt x="462" y="0"/>
                        <a:pt x="35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p10"/>
                <p:cNvSpPr/>
                <p:nvPr/>
              </p:nvSpPr>
              <p:spPr>
                <a:xfrm>
                  <a:off x="5694325" y="1946100"/>
                  <a:ext cx="1155225" cy="23825"/>
                </a:xfrm>
                <a:custGeom>
                  <a:rect b="b" l="l" r="r" t="t"/>
                  <a:pathLst>
                    <a:path extrusionOk="0" h="953" w="46209">
                      <a:moveTo>
                        <a:pt x="39371" y="1"/>
                      </a:moveTo>
                      <a:cubicBezTo>
                        <a:pt x="36291" y="1"/>
                        <a:pt x="33209" y="33"/>
                        <a:pt x="30135" y="40"/>
                      </a:cubicBezTo>
                      <a:cubicBezTo>
                        <a:pt x="23682" y="52"/>
                        <a:pt x="17217" y="76"/>
                        <a:pt x="10764" y="112"/>
                      </a:cubicBezTo>
                      <a:cubicBezTo>
                        <a:pt x="7251" y="135"/>
                        <a:pt x="3751" y="219"/>
                        <a:pt x="250" y="290"/>
                      </a:cubicBezTo>
                      <a:cubicBezTo>
                        <a:pt x="0" y="290"/>
                        <a:pt x="0" y="671"/>
                        <a:pt x="250" y="683"/>
                      </a:cubicBezTo>
                      <a:cubicBezTo>
                        <a:pt x="11871" y="921"/>
                        <a:pt x="23515" y="921"/>
                        <a:pt x="35148" y="933"/>
                      </a:cubicBezTo>
                      <a:cubicBezTo>
                        <a:pt x="37016" y="940"/>
                        <a:pt x="38889" y="953"/>
                        <a:pt x="40761" y="953"/>
                      </a:cubicBezTo>
                      <a:cubicBezTo>
                        <a:pt x="42395" y="953"/>
                        <a:pt x="44029" y="943"/>
                        <a:pt x="45661" y="909"/>
                      </a:cubicBezTo>
                      <a:cubicBezTo>
                        <a:pt x="46208" y="897"/>
                        <a:pt x="46208" y="76"/>
                        <a:pt x="45661" y="64"/>
                      </a:cubicBezTo>
                      <a:cubicBezTo>
                        <a:pt x="43567" y="16"/>
                        <a:pt x="41470" y="1"/>
                        <a:pt x="39371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p10"/>
                <p:cNvSpPr/>
                <p:nvPr/>
              </p:nvSpPr>
              <p:spPr>
                <a:xfrm>
                  <a:off x="6822725" y="1696850"/>
                  <a:ext cx="19375" cy="259800"/>
                </a:xfrm>
                <a:custGeom>
                  <a:rect b="b" l="l" r="r" t="t"/>
                  <a:pathLst>
                    <a:path extrusionOk="0" h="10392" w="775">
                      <a:moveTo>
                        <a:pt x="383" y="0"/>
                      </a:moveTo>
                      <a:cubicBezTo>
                        <a:pt x="215" y="0"/>
                        <a:pt x="49" y="110"/>
                        <a:pt x="49" y="330"/>
                      </a:cubicBezTo>
                      <a:cubicBezTo>
                        <a:pt x="1" y="3628"/>
                        <a:pt x="120" y="6915"/>
                        <a:pt x="203" y="10213"/>
                      </a:cubicBezTo>
                      <a:cubicBezTo>
                        <a:pt x="203" y="10332"/>
                        <a:pt x="296" y="10391"/>
                        <a:pt x="388" y="10391"/>
                      </a:cubicBezTo>
                      <a:cubicBezTo>
                        <a:pt x="480" y="10391"/>
                        <a:pt x="572" y="10332"/>
                        <a:pt x="572" y="10213"/>
                      </a:cubicBezTo>
                      <a:cubicBezTo>
                        <a:pt x="656" y="6915"/>
                        <a:pt x="775" y="3628"/>
                        <a:pt x="727" y="330"/>
                      </a:cubicBezTo>
                      <a:cubicBezTo>
                        <a:pt x="721" y="110"/>
                        <a:pt x="552" y="0"/>
                        <a:pt x="383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10"/>
                <p:cNvSpPr/>
                <p:nvPr/>
              </p:nvSpPr>
              <p:spPr>
                <a:xfrm>
                  <a:off x="5692825" y="1672775"/>
                  <a:ext cx="1149575" cy="26775"/>
                </a:xfrm>
                <a:custGeom>
                  <a:rect b="b" l="l" r="r" t="t"/>
                  <a:pathLst>
                    <a:path extrusionOk="0" h="1071" w="45983">
                      <a:moveTo>
                        <a:pt x="42765" y="0"/>
                      </a:moveTo>
                      <a:cubicBezTo>
                        <a:pt x="41449" y="0"/>
                        <a:pt x="40123" y="67"/>
                        <a:pt x="38839" y="67"/>
                      </a:cubicBezTo>
                      <a:cubicBezTo>
                        <a:pt x="35874" y="67"/>
                        <a:pt x="32910" y="79"/>
                        <a:pt x="29945" y="91"/>
                      </a:cubicBezTo>
                      <a:cubicBezTo>
                        <a:pt x="23504" y="103"/>
                        <a:pt x="17062" y="115"/>
                        <a:pt x="10621" y="186"/>
                      </a:cubicBezTo>
                      <a:cubicBezTo>
                        <a:pt x="7180" y="222"/>
                        <a:pt x="3739" y="281"/>
                        <a:pt x="310" y="317"/>
                      </a:cubicBezTo>
                      <a:cubicBezTo>
                        <a:pt x="1" y="317"/>
                        <a:pt x="1" y="793"/>
                        <a:pt x="310" y="793"/>
                      </a:cubicBezTo>
                      <a:cubicBezTo>
                        <a:pt x="11919" y="901"/>
                        <a:pt x="23528" y="1008"/>
                        <a:pt x="35136" y="1031"/>
                      </a:cubicBezTo>
                      <a:cubicBezTo>
                        <a:pt x="35783" y="1035"/>
                        <a:pt x="36431" y="1037"/>
                        <a:pt x="37080" y="1037"/>
                      </a:cubicBezTo>
                      <a:cubicBezTo>
                        <a:pt x="38379" y="1037"/>
                        <a:pt x="39680" y="1031"/>
                        <a:pt x="40982" y="1031"/>
                      </a:cubicBezTo>
                      <a:cubicBezTo>
                        <a:pt x="41826" y="1031"/>
                        <a:pt x="42685" y="1070"/>
                        <a:pt x="43540" y="1070"/>
                      </a:cubicBezTo>
                      <a:cubicBezTo>
                        <a:pt x="44181" y="1070"/>
                        <a:pt x="44819" y="1049"/>
                        <a:pt x="45447" y="972"/>
                      </a:cubicBezTo>
                      <a:cubicBezTo>
                        <a:pt x="45983" y="901"/>
                        <a:pt x="45983" y="198"/>
                        <a:pt x="45447" y="139"/>
                      </a:cubicBezTo>
                      <a:cubicBezTo>
                        <a:pt x="44569" y="32"/>
                        <a:pt x="43669" y="0"/>
                        <a:pt x="42765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43" name="Google Shape;543;p10"/>
            <p:cNvGrpSpPr/>
            <p:nvPr/>
          </p:nvGrpSpPr>
          <p:grpSpPr>
            <a:xfrm>
              <a:off x="644779" y="3351161"/>
              <a:ext cx="1593706" cy="372918"/>
              <a:chOff x="5691650" y="1672775"/>
              <a:chExt cx="1157900" cy="297150"/>
            </a:xfrm>
          </p:grpSpPr>
          <p:sp>
            <p:nvSpPr>
              <p:cNvPr id="544" name="Google Shape;544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8" name="Google Shape;548;p10"/>
            <p:cNvSpPr txBox="1"/>
            <p:nvPr/>
          </p:nvSpPr>
          <p:spPr>
            <a:xfrm>
              <a:off x="650475" y="340175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WO_20_02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10"/>
          <p:cNvGrpSpPr/>
          <p:nvPr/>
        </p:nvGrpSpPr>
        <p:grpSpPr>
          <a:xfrm>
            <a:off x="6697643" y="5240048"/>
            <a:ext cx="1455072" cy="1410515"/>
            <a:chOff x="569087" y="2696515"/>
            <a:chExt cx="1774510" cy="2223086"/>
          </a:xfrm>
        </p:grpSpPr>
        <p:grpSp>
          <p:nvGrpSpPr>
            <p:cNvPr id="550" name="Google Shape;550;p10"/>
            <p:cNvGrpSpPr/>
            <p:nvPr/>
          </p:nvGrpSpPr>
          <p:grpSpPr>
            <a:xfrm>
              <a:off x="669933" y="2696515"/>
              <a:ext cx="1593706" cy="372918"/>
              <a:chOff x="5691650" y="1672775"/>
              <a:chExt cx="1157900" cy="297150"/>
            </a:xfrm>
          </p:grpSpPr>
          <p:sp>
            <p:nvSpPr>
              <p:cNvPr id="551" name="Google Shape;551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5" name="Google Shape;555;p10"/>
            <p:cNvSpPr txBox="1"/>
            <p:nvPr/>
          </p:nvSpPr>
          <p:spPr>
            <a:xfrm>
              <a:off x="632014" y="4031454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SK_20_03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6" name="Google Shape;556;p10"/>
            <p:cNvGrpSpPr/>
            <p:nvPr/>
          </p:nvGrpSpPr>
          <p:grpSpPr>
            <a:xfrm>
              <a:off x="669933" y="3973678"/>
              <a:ext cx="1593706" cy="372918"/>
              <a:chOff x="5691650" y="1672775"/>
              <a:chExt cx="1157900" cy="297150"/>
            </a:xfrm>
          </p:grpSpPr>
          <p:sp>
            <p:nvSpPr>
              <p:cNvPr id="557" name="Google Shape;557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1" name="Google Shape;561;p10"/>
            <p:cNvSpPr txBox="1"/>
            <p:nvPr/>
          </p:nvSpPr>
          <p:spPr>
            <a:xfrm>
              <a:off x="672019" y="278363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SK_20_01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2" name="Google Shape;562;p10"/>
            <p:cNvGrpSpPr/>
            <p:nvPr/>
          </p:nvGrpSpPr>
          <p:grpSpPr>
            <a:xfrm>
              <a:off x="569087" y="4546683"/>
              <a:ext cx="1774510" cy="372918"/>
              <a:chOff x="1233685" y="5250347"/>
              <a:chExt cx="1676678" cy="418821"/>
            </a:xfrm>
          </p:grpSpPr>
          <p:sp>
            <p:nvSpPr>
              <p:cNvPr id="563" name="Google Shape;563;p10"/>
              <p:cNvSpPr txBox="1"/>
              <p:nvPr/>
            </p:nvSpPr>
            <p:spPr>
              <a:xfrm>
                <a:off x="1233685" y="5322325"/>
                <a:ext cx="1676678" cy="305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SK_20_04</a:t>
                </a:r>
                <a:endParaRPr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4" name="Google Shape;564;p10"/>
              <p:cNvGrpSpPr/>
              <p:nvPr/>
            </p:nvGrpSpPr>
            <p:grpSpPr>
              <a:xfrm>
                <a:off x="1319103" y="5250347"/>
                <a:ext cx="1505842" cy="418821"/>
                <a:chOff x="5691650" y="1672775"/>
                <a:chExt cx="1157900" cy="297150"/>
              </a:xfrm>
            </p:grpSpPr>
            <p:sp>
              <p:nvSpPr>
                <p:cNvPr id="565" name="Google Shape;565;p10"/>
                <p:cNvSpPr/>
                <p:nvPr/>
              </p:nvSpPr>
              <p:spPr>
                <a:xfrm>
                  <a:off x="5691650" y="1712250"/>
                  <a:ext cx="17575" cy="253025"/>
                </a:xfrm>
                <a:custGeom>
                  <a:rect b="b" l="l" r="r" t="t"/>
                  <a:pathLst>
                    <a:path extrusionOk="0" h="10121" w="703">
                      <a:moveTo>
                        <a:pt x="351" y="0"/>
                      </a:moveTo>
                      <a:cubicBezTo>
                        <a:pt x="241" y="0"/>
                        <a:pt x="131" y="72"/>
                        <a:pt x="131" y="214"/>
                      </a:cubicBezTo>
                      <a:cubicBezTo>
                        <a:pt x="119" y="3417"/>
                        <a:pt x="0" y="6632"/>
                        <a:pt x="60" y="9835"/>
                      </a:cubicBezTo>
                      <a:cubicBezTo>
                        <a:pt x="60" y="10025"/>
                        <a:pt x="206" y="10120"/>
                        <a:pt x="351" y="10120"/>
                      </a:cubicBezTo>
                      <a:cubicBezTo>
                        <a:pt x="497" y="10120"/>
                        <a:pt x="643" y="10025"/>
                        <a:pt x="643" y="9835"/>
                      </a:cubicBezTo>
                      <a:cubicBezTo>
                        <a:pt x="703" y="6632"/>
                        <a:pt x="584" y="3417"/>
                        <a:pt x="572" y="214"/>
                      </a:cubicBezTo>
                      <a:cubicBezTo>
                        <a:pt x="572" y="72"/>
                        <a:pt x="462" y="0"/>
                        <a:pt x="35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10"/>
                <p:cNvSpPr/>
                <p:nvPr/>
              </p:nvSpPr>
              <p:spPr>
                <a:xfrm>
                  <a:off x="5694325" y="1946100"/>
                  <a:ext cx="1155225" cy="23825"/>
                </a:xfrm>
                <a:custGeom>
                  <a:rect b="b" l="l" r="r" t="t"/>
                  <a:pathLst>
                    <a:path extrusionOk="0" h="953" w="46209">
                      <a:moveTo>
                        <a:pt x="39371" y="1"/>
                      </a:moveTo>
                      <a:cubicBezTo>
                        <a:pt x="36291" y="1"/>
                        <a:pt x="33209" y="33"/>
                        <a:pt x="30135" y="40"/>
                      </a:cubicBezTo>
                      <a:cubicBezTo>
                        <a:pt x="23682" y="52"/>
                        <a:pt x="17217" y="76"/>
                        <a:pt x="10764" y="112"/>
                      </a:cubicBezTo>
                      <a:cubicBezTo>
                        <a:pt x="7251" y="135"/>
                        <a:pt x="3751" y="219"/>
                        <a:pt x="250" y="290"/>
                      </a:cubicBezTo>
                      <a:cubicBezTo>
                        <a:pt x="0" y="290"/>
                        <a:pt x="0" y="671"/>
                        <a:pt x="250" y="683"/>
                      </a:cubicBezTo>
                      <a:cubicBezTo>
                        <a:pt x="11871" y="921"/>
                        <a:pt x="23515" y="921"/>
                        <a:pt x="35148" y="933"/>
                      </a:cubicBezTo>
                      <a:cubicBezTo>
                        <a:pt x="37016" y="940"/>
                        <a:pt x="38889" y="953"/>
                        <a:pt x="40761" y="953"/>
                      </a:cubicBezTo>
                      <a:cubicBezTo>
                        <a:pt x="42395" y="953"/>
                        <a:pt x="44029" y="943"/>
                        <a:pt x="45661" y="909"/>
                      </a:cubicBezTo>
                      <a:cubicBezTo>
                        <a:pt x="46208" y="897"/>
                        <a:pt x="46208" y="76"/>
                        <a:pt x="45661" y="64"/>
                      </a:cubicBezTo>
                      <a:cubicBezTo>
                        <a:pt x="43567" y="16"/>
                        <a:pt x="41470" y="1"/>
                        <a:pt x="39371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10"/>
                <p:cNvSpPr/>
                <p:nvPr/>
              </p:nvSpPr>
              <p:spPr>
                <a:xfrm>
                  <a:off x="6822725" y="1696850"/>
                  <a:ext cx="19375" cy="259800"/>
                </a:xfrm>
                <a:custGeom>
                  <a:rect b="b" l="l" r="r" t="t"/>
                  <a:pathLst>
                    <a:path extrusionOk="0" h="10392" w="775">
                      <a:moveTo>
                        <a:pt x="383" y="0"/>
                      </a:moveTo>
                      <a:cubicBezTo>
                        <a:pt x="215" y="0"/>
                        <a:pt x="49" y="110"/>
                        <a:pt x="49" y="330"/>
                      </a:cubicBezTo>
                      <a:cubicBezTo>
                        <a:pt x="1" y="3628"/>
                        <a:pt x="120" y="6915"/>
                        <a:pt x="203" y="10213"/>
                      </a:cubicBezTo>
                      <a:cubicBezTo>
                        <a:pt x="203" y="10332"/>
                        <a:pt x="296" y="10391"/>
                        <a:pt x="388" y="10391"/>
                      </a:cubicBezTo>
                      <a:cubicBezTo>
                        <a:pt x="480" y="10391"/>
                        <a:pt x="572" y="10332"/>
                        <a:pt x="572" y="10213"/>
                      </a:cubicBezTo>
                      <a:cubicBezTo>
                        <a:pt x="656" y="6915"/>
                        <a:pt x="775" y="3628"/>
                        <a:pt x="727" y="330"/>
                      </a:cubicBezTo>
                      <a:cubicBezTo>
                        <a:pt x="721" y="110"/>
                        <a:pt x="552" y="0"/>
                        <a:pt x="383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10"/>
                <p:cNvSpPr/>
                <p:nvPr/>
              </p:nvSpPr>
              <p:spPr>
                <a:xfrm>
                  <a:off x="5692825" y="1672775"/>
                  <a:ext cx="1149575" cy="26775"/>
                </a:xfrm>
                <a:custGeom>
                  <a:rect b="b" l="l" r="r" t="t"/>
                  <a:pathLst>
                    <a:path extrusionOk="0" h="1071" w="45983">
                      <a:moveTo>
                        <a:pt x="42765" y="0"/>
                      </a:moveTo>
                      <a:cubicBezTo>
                        <a:pt x="41449" y="0"/>
                        <a:pt x="40123" y="67"/>
                        <a:pt x="38839" y="67"/>
                      </a:cubicBezTo>
                      <a:cubicBezTo>
                        <a:pt x="35874" y="67"/>
                        <a:pt x="32910" y="79"/>
                        <a:pt x="29945" y="91"/>
                      </a:cubicBezTo>
                      <a:cubicBezTo>
                        <a:pt x="23504" y="103"/>
                        <a:pt x="17062" y="115"/>
                        <a:pt x="10621" y="186"/>
                      </a:cubicBezTo>
                      <a:cubicBezTo>
                        <a:pt x="7180" y="222"/>
                        <a:pt x="3739" y="281"/>
                        <a:pt x="310" y="317"/>
                      </a:cubicBezTo>
                      <a:cubicBezTo>
                        <a:pt x="1" y="317"/>
                        <a:pt x="1" y="793"/>
                        <a:pt x="310" y="793"/>
                      </a:cubicBezTo>
                      <a:cubicBezTo>
                        <a:pt x="11919" y="901"/>
                        <a:pt x="23528" y="1008"/>
                        <a:pt x="35136" y="1031"/>
                      </a:cubicBezTo>
                      <a:cubicBezTo>
                        <a:pt x="35783" y="1035"/>
                        <a:pt x="36431" y="1037"/>
                        <a:pt x="37080" y="1037"/>
                      </a:cubicBezTo>
                      <a:cubicBezTo>
                        <a:pt x="38379" y="1037"/>
                        <a:pt x="39680" y="1031"/>
                        <a:pt x="40982" y="1031"/>
                      </a:cubicBezTo>
                      <a:cubicBezTo>
                        <a:pt x="41826" y="1031"/>
                        <a:pt x="42685" y="1070"/>
                        <a:pt x="43540" y="1070"/>
                      </a:cubicBezTo>
                      <a:cubicBezTo>
                        <a:pt x="44181" y="1070"/>
                        <a:pt x="44819" y="1049"/>
                        <a:pt x="45447" y="972"/>
                      </a:cubicBezTo>
                      <a:cubicBezTo>
                        <a:pt x="45983" y="901"/>
                        <a:pt x="45983" y="198"/>
                        <a:pt x="45447" y="139"/>
                      </a:cubicBezTo>
                      <a:cubicBezTo>
                        <a:pt x="44569" y="32"/>
                        <a:pt x="43669" y="0"/>
                        <a:pt x="42765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69" name="Google Shape;569;p10"/>
            <p:cNvGrpSpPr/>
            <p:nvPr/>
          </p:nvGrpSpPr>
          <p:grpSpPr>
            <a:xfrm>
              <a:off x="644779" y="3351161"/>
              <a:ext cx="1593706" cy="372918"/>
              <a:chOff x="5691650" y="1672775"/>
              <a:chExt cx="1157900" cy="297150"/>
            </a:xfrm>
          </p:grpSpPr>
          <p:sp>
            <p:nvSpPr>
              <p:cNvPr id="570" name="Google Shape;570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4" name="Google Shape;574;p10"/>
            <p:cNvSpPr txBox="1"/>
            <p:nvPr/>
          </p:nvSpPr>
          <p:spPr>
            <a:xfrm>
              <a:off x="650475" y="340175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SK_20_02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10"/>
          <p:cNvGrpSpPr/>
          <p:nvPr/>
        </p:nvGrpSpPr>
        <p:grpSpPr>
          <a:xfrm>
            <a:off x="8171363" y="5259323"/>
            <a:ext cx="1455072" cy="1410515"/>
            <a:chOff x="569087" y="2696515"/>
            <a:chExt cx="1774510" cy="2223086"/>
          </a:xfrm>
        </p:grpSpPr>
        <p:grpSp>
          <p:nvGrpSpPr>
            <p:cNvPr id="576" name="Google Shape;576;p10"/>
            <p:cNvGrpSpPr/>
            <p:nvPr/>
          </p:nvGrpSpPr>
          <p:grpSpPr>
            <a:xfrm>
              <a:off x="669933" y="2696515"/>
              <a:ext cx="1593706" cy="372918"/>
              <a:chOff x="5691650" y="1672775"/>
              <a:chExt cx="1157900" cy="297150"/>
            </a:xfrm>
          </p:grpSpPr>
          <p:sp>
            <p:nvSpPr>
              <p:cNvPr id="577" name="Google Shape;577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1" name="Google Shape;581;p10"/>
            <p:cNvSpPr txBox="1"/>
            <p:nvPr/>
          </p:nvSpPr>
          <p:spPr>
            <a:xfrm>
              <a:off x="632014" y="4031454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NC_20_03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" name="Google Shape;582;p10"/>
            <p:cNvGrpSpPr/>
            <p:nvPr/>
          </p:nvGrpSpPr>
          <p:grpSpPr>
            <a:xfrm>
              <a:off x="669933" y="3973678"/>
              <a:ext cx="1593706" cy="372918"/>
              <a:chOff x="5691650" y="1672775"/>
              <a:chExt cx="1157900" cy="297150"/>
            </a:xfrm>
          </p:grpSpPr>
          <p:sp>
            <p:nvSpPr>
              <p:cNvPr id="583" name="Google Shape;583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7" name="Google Shape;587;p10"/>
            <p:cNvSpPr txBox="1"/>
            <p:nvPr/>
          </p:nvSpPr>
          <p:spPr>
            <a:xfrm>
              <a:off x="672019" y="278363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800"/>
                <a:buFont typeface="Arial"/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NC_20_01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8" name="Google Shape;588;p10"/>
            <p:cNvGrpSpPr/>
            <p:nvPr/>
          </p:nvGrpSpPr>
          <p:grpSpPr>
            <a:xfrm>
              <a:off x="569087" y="4546683"/>
              <a:ext cx="1774510" cy="372918"/>
              <a:chOff x="1233685" y="5250347"/>
              <a:chExt cx="1676678" cy="418821"/>
            </a:xfrm>
          </p:grpSpPr>
          <p:sp>
            <p:nvSpPr>
              <p:cNvPr id="589" name="Google Shape;589;p10"/>
              <p:cNvSpPr txBox="1"/>
              <p:nvPr/>
            </p:nvSpPr>
            <p:spPr>
              <a:xfrm>
                <a:off x="1233685" y="5322325"/>
                <a:ext cx="1676678" cy="305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434343"/>
                    </a:solidFill>
                    <a:latin typeface="Arial"/>
                    <a:ea typeface="Arial"/>
                    <a:cs typeface="Arial"/>
                    <a:sym typeface="Arial"/>
                  </a:rPr>
                  <a:t>NC_20_04</a:t>
                </a:r>
                <a:endParaRPr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0" name="Google Shape;590;p10"/>
              <p:cNvGrpSpPr/>
              <p:nvPr/>
            </p:nvGrpSpPr>
            <p:grpSpPr>
              <a:xfrm>
                <a:off x="1319103" y="5250347"/>
                <a:ext cx="1505842" cy="418821"/>
                <a:chOff x="5691650" y="1672775"/>
                <a:chExt cx="1157900" cy="297150"/>
              </a:xfrm>
            </p:grpSpPr>
            <p:sp>
              <p:nvSpPr>
                <p:cNvPr id="591" name="Google Shape;591;p10"/>
                <p:cNvSpPr/>
                <p:nvPr/>
              </p:nvSpPr>
              <p:spPr>
                <a:xfrm>
                  <a:off x="5691650" y="1712250"/>
                  <a:ext cx="17575" cy="253025"/>
                </a:xfrm>
                <a:custGeom>
                  <a:rect b="b" l="l" r="r" t="t"/>
                  <a:pathLst>
                    <a:path extrusionOk="0" h="10121" w="703">
                      <a:moveTo>
                        <a:pt x="351" y="0"/>
                      </a:moveTo>
                      <a:cubicBezTo>
                        <a:pt x="241" y="0"/>
                        <a:pt x="131" y="72"/>
                        <a:pt x="131" y="214"/>
                      </a:cubicBezTo>
                      <a:cubicBezTo>
                        <a:pt x="119" y="3417"/>
                        <a:pt x="0" y="6632"/>
                        <a:pt x="60" y="9835"/>
                      </a:cubicBezTo>
                      <a:cubicBezTo>
                        <a:pt x="60" y="10025"/>
                        <a:pt x="206" y="10120"/>
                        <a:pt x="351" y="10120"/>
                      </a:cubicBezTo>
                      <a:cubicBezTo>
                        <a:pt x="497" y="10120"/>
                        <a:pt x="643" y="10025"/>
                        <a:pt x="643" y="9835"/>
                      </a:cubicBezTo>
                      <a:cubicBezTo>
                        <a:pt x="703" y="6632"/>
                        <a:pt x="584" y="3417"/>
                        <a:pt x="572" y="214"/>
                      </a:cubicBezTo>
                      <a:cubicBezTo>
                        <a:pt x="572" y="72"/>
                        <a:pt x="462" y="0"/>
                        <a:pt x="35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10"/>
                <p:cNvSpPr/>
                <p:nvPr/>
              </p:nvSpPr>
              <p:spPr>
                <a:xfrm>
                  <a:off x="5694325" y="1946100"/>
                  <a:ext cx="1155225" cy="23825"/>
                </a:xfrm>
                <a:custGeom>
                  <a:rect b="b" l="l" r="r" t="t"/>
                  <a:pathLst>
                    <a:path extrusionOk="0" h="953" w="46209">
                      <a:moveTo>
                        <a:pt x="39371" y="1"/>
                      </a:moveTo>
                      <a:cubicBezTo>
                        <a:pt x="36291" y="1"/>
                        <a:pt x="33209" y="33"/>
                        <a:pt x="30135" y="40"/>
                      </a:cubicBezTo>
                      <a:cubicBezTo>
                        <a:pt x="23682" y="52"/>
                        <a:pt x="17217" y="76"/>
                        <a:pt x="10764" y="112"/>
                      </a:cubicBezTo>
                      <a:cubicBezTo>
                        <a:pt x="7251" y="135"/>
                        <a:pt x="3751" y="219"/>
                        <a:pt x="250" y="290"/>
                      </a:cubicBezTo>
                      <a:cubicBezTo>
                        <a:pt x="0" y="290"/>
                        <a:pt x="0" y="671"/>
                        <a:pt x="250" y="683"/>
                      </a:cubicBezTo>
                      <a:cubicBezTo>
                        <a:pt x="11871" y="921"/>
                        <a:pt x="23515" y="921"/>
                        <a:pt x="35148" y="933"/>
                      </a:cubicBezTo>
                      <a:cubicBezTo>
                        <a:pt x="37016" y="940"/>
                        <a:pt x="38889" y="953"/>
                        <a:pt x="40761" y="953"/>
                      </a:cubicBezTo>
                      <a:cubicBezTo>
                        <a:pt x="42395" y="953"/>
                        <a:pt x="44029" y="943"/>
                        <a:pt x="45661" y="909"/>
                      </a:cubicBezTo>
                      <a:cubicBezTo>
                        <a:pt x="46208" y="897"/>
                        <a:pt x="46208" y="76"/>
                        <a:pt x="45661" y="64"/>
                      </a:cubicBezTo>
                      <a:cubicBezTo>
                        <a:pt x="43567" y="16"/>
                        <a:pt x="41470" y="1"/>
                        <a:pt x="39371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10"/>
                <p:cNvSpPr/>
                <p:nvPr/>
              </p:nvSpPr>
              <p:spPr>
                <a:xfrm>
                  <a:off x="6822725" y="1696850"/>
                  <a:ext cx="19375" cy="259800"/>
                </a:xfrm>
                <a:custGeom>
                  <a:rect b="b" l="l" r="r" t="t"/>
                  <a:pathLst>
                    <a:path extrusionOk="0" h="10392" w="775">
                      <a:moveTo>
                        <a:pt x="383" y="0"/>
                      </a:moveTo>
                      <a:cubicBezTo>
                        <a:pt x="215" y="0"/>
                        <a:pt x="49" y="110"/>
                        <a:pt x="49" y="330"/>
                      </a:cubicBezTo>
                      <a:cubicBezTo>
                        <a:pt x="1" y="3628"/>
                        <a:pt x="120" y="6915"/>
                        <a:pt x="203" y="10213"/>
                      </a:cubicBezTo>
                      <a:cubicBezTo>
                        <a:pt x="203" y="10332"/>
                        <a:pt x="296" y="10391"/>
                        <a:pt x="388" y="10391"/>
                      </a:cubicBezTo>
                      <a:cubicBezTo>
                        <a:pt x="480" y="10391"/>
                        <a:pt x="572" y="10332"/>
                        <a:pt x="572" y="10213"/>
                      </a:cubicBezTo>
                      <a:cubicBezTo>
                        <a:pt x="656" y="6915"/>
                        <a:pt x="775" y="3628"/>
                        <a:pt x="727" y="330"/>
                      </a:cubicBezTo>
                      <a:cubicBezTo>
                        <a:pt x="721" y="110"/>
                        <a:pt x="552" y="0"/>
                        <a:pt x="383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10"/>
                <p:cNvSpPr/>
                <p:nvPr/>
              </p:nvSpPr>
              <p:spPr>
                <a:xfrm>
                  <a:off x="5692825" y="1672775"/>
                  <a:ext cx="1149575" cy="26775"/>
                </a:xfrm>
                <a:custGeom>
                  <a:rect b="b" l="l" r="r" t="t"/>
                  <a:pathLst>
                    <a:path extrusionOk="0" h="1071" w="45983">
                      <a:moveTo>
                        <a:pt x="42765" y="0"/>
                      </a:moveTo>
                      <a:cubicBezTo>
                        <a:pt x="41449" y="0"/>
                        <a:pt x="40123" y="67"/>
                        <a:pt x="38839" y="67"/>
                      </a:cubicBezTo>
                      <a:cubicBezTo>
                        <a:pt x="35874" y="67"/>
                        <a:pt x="32910" y="79"/>
                        <a:pt x="29945" y="91"/>
                      </a:cubicBezTo>
                      <a:cubicBezTo>
                        <a:pt x="23504" y="103"/>
                        <a:pt x="17062" y="115"/>
                        <a:pt x="10621" y="186"/>
                      </a:cubicBezTo>
                      <a:cubicBezTo>
                        <a:pt x="7180" y="222"/>
                        <a:pt x="3739" y="281"/>
                        <a:pt x="310" y="317"/>
                      </a:cubicBezTo>
                      <a:cubicBezTo>
                        <a:pt x="1" y="317"/>
                        <a:pt x="1" y="793"/>
                        <a:pt x="310" y="793"/>
                      </a:cubicBezTo>
                      <a:cubicBezTo>
                        <a:pt x="11919" y="901"/>
                        <a:pt x="23528" y="1008"/>
                        <a:pt x="35136" y="1031"/>
                      </a:cubicBezTo>
                      <a:cubicBezTo>
                        <a:pt x="35783" y="1035"/>
                        <a:pt x="36431" y="1037"/>
                        <a:pt x="37080" y="1037"/>
                      </a:cubicBezTo>
                      <a:cubicBezTo>
                        <a:pt x="38379" y="1037"/>
                        <a:pt x="39680" y="1031"/>
                        <a:pt x="40982" y="1031"/>
                      </a:cubicBezTo>
                      <a:cubicBezTo>
                        <a:pt x="41826" y="1031"/>
                        <a:pt x="42685" y="1070"/>
                        <a:pt x="43540" y="1070"/>
                      </a:cubicBezTo>
                      <a:cubicBezTo>
                        <a:pt x="44181" y="1070"/>
                        <a:pt x="44819" y="1049"/>
                        <a:pt x="45447" y="972"/>
                      </a:cubicBezTo>
                      <a:cubicBezTo>
                        <a:pt x="45983" y="901"/>
                        <a:pt x="45983" y="198"/>
                        <a:pt x="45447" y="139"/>
                      </a:cubicBezTo>
                      <a:cubicBezTo>
                        <a:pt x="44569" y="32"/>
                        <a:pt x="43669" y="0"/>
                        <a:pt x="42765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95" name="Google Shape;595;p10"/>
            <p:cNvGrpSpPr/>
            <p:nvPr/>
          </p:nvGrpSpPr>
          <p:grpSpPr>
            <a:xfrm>
              <a:off x="644779" y="3351161"/>
              <a:ext cx="1593706" cy="372918"/>
              <a:chOff x="5691650" y="1672775"/>
              <a:chExt cx="1157900" cy="297150"/>
            </a:xfrm>
          </p:grpSpPr>
          <p:sp>
            <p:nvSpPr>
              <p:cNvPr id="596" name="Google Shape;596;p10"/>
              <p:cNvSpPr/>
              <p:nvPr/>
            </p:nvSpPr>
            <p:spPr>
              <a:xfrm>
                <a:off x="5691650" y="1712250"/>
                <a:ext cx="17575" cy="253025"/>
              </a:xfrm>
              <a:custGeom>
                <a:rect b="b" l="l" r="r" t="t"/>
                <a:pathLst>
                  <a:path extrusionOk="0" h="10121" w="703">
                    <a:moveTo>
                      <a:pt x="351" y="0"/>
                    </a:moveTo>
                    <a:cubicBezTo>
                      <a:pt x="241" y="0"/>
                      <a:pt x="131" y="72"/>
                      <a:pt x="131" y="214"/>
                    </a:cubicBezTo>
                    <a:cubicBezTo>
                      <a:pt x="119" y="3417"/>
                      <a:pt x="0" y="6632"/>
                      <a:pt x="60" y="9835"/>
                    </a:cubicBezTo>
                    <a:cubicBezTo>
                      <a:pt x="60" y="10025"/>
                      <a:pt x="206" y="10120"/>
                      <a:pt x="351" y="10120"/>
                    </a:cubicBezTo>
                    <a:cubicBezTo>
                      <a:pt x="497" y="10120"/>
                      <a:pt x="643" y="10025"/>
                      <a:pt x="643" y="9835"/>
                    </a:cubicBezTo>
                    <a:cubicBezTo>
                      <a:pt x="703" y="6632"/>
                      <a:pt x="584" y="3417"/>
                      <a:pt x="572" y="214"/>
                    </a:cubicBezTo>
                    <a:cubicBezTo>
                      <a:pt x="572" y="72"/>
                      <a:pt x="462" y="0"/>
                      <a:pt x="351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0"/>
              <p:cNvSpPr/>
              <p:nvPr/>
            </p:nvSpPr>
            <p:spPr>
              <a:xfrm>
                <a:off x="5694325" y="1946100"/>
                <a:ext cx="1155225" cy="23825"/>
              </a:xfrm>
              <a:custGeom>
                <a:rect b="b" l="l" r="r" t="t"/>
                <a:pathLst>
                  <a:path extrusionOk="0" h="953" w="46209">
                    <a:moveTo>
                      <a:pt x="39371" y="1"/>
                    </a:moveTo>
                    <a:cubicBezTo>
                      <a:pt x="36291" y="1"/>
                      <a:pt x="33209" y="33"/>
                      <a:pt x="30135" y="40"/>
                    </a:cubicBezTo>
                    <a:cubicBezTo>
                      <a:pt x="23682" y="52"/>
                      <a:pt x="17217" y="76"/>
                      <a:pt x="10764" y="112"/>
                    </a:cubicBezTo>
                    <a:cubicBezTo>
                      <a:pt x="7251" y="135"/>
                      <a:pt x="3751" y="219"/>
                      <a:pt x="250" y="290"/>
                    </a:cubicBezTo>
                    <a:cubicBezTo>
                      <a:pt x="0" y="290"/>
                      <a:pt x="0" y="671"/>
                      <a:pt x="250" y="683"/>
                    </a:cubicBezTo>
                    <a:cubicBezTo>
                      <a:pt x="11871" y="921"/>
                      <a:pt x="23515" y="921"/>
                      <a:pt x="35148" y="933"/>
                    </a:cubicBezTo>
                    <a:cubicBezTo>
                      <a:pt x="37016" y="940"/>
                      <a:pt x="38889" y="953"/>
                      <a:pt x="40761" y="953"/>
                    </a:cubicBezTo>
                    <a:cubicBezTo>
                      <a:pt x="42395" y="953"/>
                      <a:pt x="44029" y="943"/>
                      <a:pt x="45661" y="909"/>
                    </a:cubicBezTo>
                    <a:cubicBezTo>
                      <a:pt x="46208" y="897"/>
                      <a:pt x="46208" y="76"/>
                      <a:pt x="45661" y="64"/>
                    </a:cubicBezTo>
                    <a:cubicBezTo>
                      <a:pt x="43567" y="16"/>
                      <a:pt x="41470" y="1"/>
                      <a:pt x="39371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0"/>
              <p:cNvSpPr/>
              <p:nvPr/>
            </p:nvSpPr>
            <p:spPr>
              <a:xfrm>
                <a:off x="6822725" y="1696850"/>
                <a:ext cx="19375" cy="259800"/>
              </a:xfrm>
              <a:custGeom>
                <a:rect b="b" l="l" r="r" t="t"/>
                <a:pathLst>
                  <a:path extrusionOk="0" h="10392" w="775">
                    <a:moveTo>
                      <a:pt x="383" y="0"/>
                    </a:moveTo>
                    <a:cubicBezTo>
                      <a:pt x="215" y="0"/>
                      <a:pt x="49" y="110"/>
                      <a:pt x="49" y="330"/>
                    </a:cubicBezTo>
                    <a:cubicBezTo>
                      <a:pt x="1" y="3628"/>
                      <a:pt x="120" y="6915"/>
                      <a:pt x="203" y="10213"/>
                    </a:cubicBezTo>
                    <a:cubicBezTo>
                      <a:pt x="203" y="10332"/>
                      <a:pt x="296" y="10391"/>
                      <a:pt x="388" y="10391"/>
                    </a:cubicBezTo>
                    <a:cubicBezTo>
                      <a:pt x="480" y="10391"/>
                      <a:pt x="572" y="10332"/>
                      <a:pt x="572" y="10213"/>
                    </a:cubicBezTo>
                    <a:cubicBezTo>
                      <a:pt x="656" y="6915"/>
                      <a:pt x="775" y="3628"/>
                      <a:pt x="727" y="330"/>
                    </a:cubicBezTo>
                    <a:cubicBezTo>
                      <a:pt x="721" y="110"/>
                      <a:pt x="552" y="0"/>
                      <a:pt x="383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0"/>
              <p:cNvSpPr/>
              <p:nvPr/>
            </p:nvSpPr>
            <p:spPr>
              <a:xfrm>
                <a:off x="5692825" y="1672775"/>
                <a:ext cx="1149575" cy="26775"/>
              </a:xfrm>
              <a:custGeom>
                <a:rect b="b" l="l" r="r" t="t"/>
                <a:pathLst>
                  <a:path extrusionOk="0" h="1071" w="45983">
                    <a:moveTo>
                      <a:pt x="42765" y="0"/>
                    </a:moveTo>
                    <a:cubicBezTo>
                      <a:pt x="41449" y="0"/>
                      <a:pt x="40123" y="67"/>
                      <a:pt x="38839" y="67"/>
                    </a:cubicBezTo>
                    <a:cubicBezTo>
                      <a:pt x="35874" y="67"/>
                      <a:pt x="32910" y="79"/>
                      <a:pt x="29945" y="91"/>
                    </a:cubicBezTo>
                    <a:cubicBezTo>
                      <a:pt x="23504" y="103"/>
                      <a:pt x="17062" y="115"/>
                      <a:pt x="10621" y="186"/>
                    </a:cubicBezTo>
                    <a:cubicBezTo>
                      <a:pt x="7180" y="222"/>
                      <a:pt x="3739" y="281"/>
                      <a:pt x="310" y="317"/>
                    </a:cubicBezTo>
                    <a:cubicBezTo>
                      <a:pt x="1" y="317"/>
                      <a:pt x="1" y="793"/>
                      <a:pt x="310" y="793"/>
                    </a:cubicBezTo>
                    <a:cubicBezTo>
                      <a:pt x="11919" y="901"/>
                      <a:pt x="23528" y="1008"/>
                      <a:pt x="35136" y="1031"/>
                    </a:cubicBezTo>
                    <a:cubicBezTo>
                      <a:pt x="35783" y="1035"/>
                      <a:pt x="36431" y="1037"/>
                      <a:pt x="37080" y="1037"/>
                    </a:cubicBezTo>
                    <a:cubicBezTo>
                      <a:pt x="38379" y="1037"/>
                      <a:pt x="39680" y="1031"/>
                      <a:pt x="40982" y="1031"/>
                    </a:cubicBezTo>
                    <a:cubicBezTo>
                      <a:pt x="41826" y="1031"/>
                      <a:pt x="42685" y="1070"/>
                      <a:pt x="43540" y="1070"/>
                    </a:cubicBezTo>
                    <a:cubicBezTo>
                      <a:pt x="44181" y="1070"/>
                      <a:pt x="44819" y="1049"/>
                      <a:pt x="45447" y="972"/>
                    </a:cubicBezTo>
                    <a:cubicBezTo>
                      <a:pt x="45983" y="901"/>
                      <a:pt x="45983" y="198"/>
                      <a:pt x="45447" y="139"/>
                    </a:cubicBezTo>
                    <a:cubicBezTo>
                      <a:pt x="44569" y="32"/>
                      <a:pt x="43669" y="0"/>
                      <a:pt x="42765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0" name="Google Shape;600;p10"/>
            <p:cNvSpPr txBox="1"/>
            <p:nvPr/>
          </p:nvSpPr>
          <p:spPr>
            <a:xfrm>
              <a:off x="650475" y="3401757"/>
              <a:ext cx="1582282" cy="271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NC_20_02</a:t>
              </a:r>
              <a:endParaRPr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개체이(가) 표시된 사진&#10;&#10;높은 신뢰도로 생성된 설명" id="601" name="Google Shape;601;p10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494669" y="1561173"/>
            <a:ext cx="353712" cy="3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0"/>
          <p:cNvSpPr txBox="1"/>
          <p:nvPr/>
        </p:nvSpPr>
        <p:spPr>
          <a:xfrm>
            <a:off x="999393" y="1447424"/>
            <a:ext cx="17235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최종 데이터</a:t>
            </a:r>
            <a:endParaRPr/>
          </a:p>
        </p:txBody>
      </p:sp>
      <p:sp>
        <p:nvSpPr>
          <p:cNvPr id="603" name="Google Shape;603;p10"/>
          <p:cNvSpPr/>
          <p:nvPr/>
        </p:nvSpPr>
        <p:spPr>
          <a:xfrm>
            <a:off x="1032344" y="1996939"/>
            <a:ext cx="9214909" cy="736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2016년 ~ 2020년 각 년도 데이터를 팀 별로 묶은 뒤, 4개의 구간으로 나눈 데이터 = 총 100개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데이터 명 = 팀 명_년도_구간번호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11"/>
          <p:cNvGrpSpPr/>
          <p:nvPr/>
        </p:nvGrpSpPr>
        <p:grpSpPr>
          <a:xfrm>
            <a:off x="1334981" y="1141035"/>
            <a:ext cx="3235375" cy="1739814"/>
            <a:chOff x="1397268" y="914615"/>
            <a:chExt cx="3236124" cy="1740216"/>
          </a:xfrm>
        </p:grpSpPr>
        <p:sp>
          <p:nvSpPr>
            <p:cNvPr id="609" name="Google Shape;609;p11"/>
            <p:cNvSpPr txBox="1"/>
            <p:nvPr/>
          </p:nvSpPr>
          <p:spPr>
            <a:xfrm>
              <a:off x="1414686" y="1823664"/>
              <a:ext cx="3218706" cy="83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rgbClr val="B2D31C"/>
                  </a:solidFill>
                  <a:latin typeface="Arial"/>
                  <a:ea typeface="Arial"/>
                  <a:cs typeface="Arial"/>
                  <a:sym typeface="Arial"/>
                </a:rPr>
                <a:t>알고리즘</a:t>
              </a:r>
              <a:endParaRPr b="1" sz="48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1"/>
            <p:cNvSpPr txBox="1"/>
            <p:nvPr/>
          </p:nvSpPr>
          <p:spPr>
            <a:xfrm>
              <a:off x="1397268" y="914615"/>
              <a:ext cx="1288202" cy="708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rgbClr val="B2D31C"/>
                  </a:solidFill>
                  <a:latin typeface="Arial"/>
                  <a:ea typeface="Arial"/>
                  <a:cs typeface="Arial"/>
                  <a:sym typeface="Arial"/>
                </a:rPr>
                <a:t>2루</a:t>
              </a:r>
              <a:endParaRPr b="1" sz="40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11"/>
          <p:cNvSpPr txBox="1"/>
          <p:nvPr/>
        </p:nvSpPr>
        <p:spPr>
          <a:xfrm>
            <a:off x="1334981" y="3373717"/>
            <a:ext cx="6488219" cy="584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3200"/>
              <a:buFont typeface="Arial"/>
              <a:buAutoNum type="arabicPeriod"/>
            </a:pPr>
            <a:r>
              <a:rPr lang="ko-KR" sz="32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 활용 알고리즘 (선택이유, 적용 방법)</a:t>
            </a:r>
            <a:endParaRPr/>
          </a:p>
        </p:txBody>
      </p:sp>
      <p:pic>
        <p:nvPicPr>
          <p:cNvPr id="612" name="Google Shape;6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799" y="1052761"/>
            <a:ext cx="1462191" cy="146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2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개체이(가) 표시된 사진&#10;&#10;높은 신뢰도로 생성된 설명" id="618" name="Google Shape;618;p12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2"/>
          <p:cNvSpPr txBox="1"/>
          <p:nvPr/>
        </p:nvSpPr>
        <p:spPr>
          <a:xfrm>
            <a:off x="4318715" y="373145"/>
            <a:ext cx="349275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활용 알고리즘</a:t>
            </a:r>
            <a:endParaRPr sz="44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2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2루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2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데이터 전처리 </a:t>
            </a:r>
            <a:endParaRPr/>
          </a:p>
        </p:txBody>
      </p:sp>
      <p:cxnSp>
        <p:nvCxnSpPr>
          <p:cNvPr id="622" name="Google Shape;622;p12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623" name="Google Shape;623;p12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494669" y="1561173"/>
            <a:ext cx="353712" cy="3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12"/>
          <p:cNvSpPr txBox="1"/>
          <p:nvPr/>
        </p:nvSpPr>
        <p:spPr>
          <a:xfrm>
            <a:off x="999393" y="1447424"/>
            <a:ext cx="11529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LSTM </a:t>
            </a:r>
            <a:endParaRPr/>
          </a:p>
        </p:txBody>
      </p:sp>
      <p:sp>
        <p:nvSpPr>
          <p:cNvPr id="625" name="Google Shape;625;p12"/>
          <p:cNvSpPr/>
          <p:nvPr/>
        </p:nvSpPr>
        <p:spPr>
          <a:xfrm>
            <a:off x="1032344" y="1996939"/>
            <a:ext cx="92149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2"/>
          <p:cNvSpPr/>
          <p:nvPr/>
        </p:nvSpPr>
        <p:spPr>
          <a:xfrm>
            <a:off x="1032344" y="1996939"/>
            <a:ext cx="9214909" cy="1469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선택이유 : </a:t>
            </a:r>
            <a:endParaRPr/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연도 별 시간에 따른 팀 성적에 패턴을 보고 2020년의 경기를 예측 할 수 있다고 판단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적용 방법 :</a:t>
            </a:r>
            <a:endParaRPr/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2020년 데이터가 코로나로 인해 경기가 지연되어 날짜의 의미가 없어져, 경기 수를 기준으로 함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9419" y="3655427"/>
            <a:ext cx="69913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13"/>
          <p:cNvGrpSpPr/>
          <p:nvPr/>
        </p:nvGrpSpPr>
        <p:grpSpPr>
          <a:xfrm>
            <a:off x="1334981" y="1141035"/>
            <a:ext cx="3235375" cy="1739814"/>
            <a:chOff x="1397268" y="914615"/>
            <a:chExt cx="3236124" cy="1740216"/>
          </a:xfrm>
        </p:grpSpPr>
        <p:sp>
          <p:nvSpPr>
            <p:cNvPr id="633" name="Google Shape;633;p13"/>
            <p:cNvSpPr txBox="1"/>
            <p:nvPr/>
          </p:nvSpPr>
          <p:spPr>
            <a:xfrm>
              <a:off x="1414686" y="1823664"/>
              <a:ext cx="3218706" cy="83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rgbClr val="B2D31C"/>
                  </a:solidFill>
                  <a:latin typeface="Arial"/>
                  <a:ea typeface="Arial"/>
                  <a:cs typeface="Arial"/>
                  <a:sym typeface="Arial"/>
                </a:rPr>
                <a:t>1차 모델링</a:t>
              </a:r>
              <a:endParaRPr b="1" sz="48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3"/>
            <p:cNvSpPr txBox="1"/>
            <p:nvPr/>
          </p:nvSpPr>
          <p:spPr>
            <a:xfrm>
              <a:off x="1397268" y="914615"/>
              <a:ext cx="1288202" cy="708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rgbClr val="B2D31C"/>
                  </a:solidFill>
                  <a:latin typeface="Arial"/>
                  <a:ea typeface="Arial"/>
                  <a:cs typeface="Arial"/>
                  <a:sym typeface="Arial"/>
                </a:rPr>
                <a:t>3루</a:t>
              </a:r>
              <a:endParaRPr b="1" sz="40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5" name="Google Shape;635;p13"/>
          <p:cNvSpPr txBox="1"/>
          <p:nvPr/>
        </p:nvSpPr>
        <p:spPr>
          <a:xfrm>
            <a:off x="1334981" y="3373717"/>
            <a:ext cx="4607445" cy="177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3200"/>
              <a:buFont typeface="Arial"/>
              <a:buAutoNum type="arabicPeriod"/>
            </a:pPr>
            <a:r>
              <a:rPr lang="ko-KR" sz="32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 모델링 과정</a:t>
            </a:r>
            <a:endParaRPr sz="32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F9FAFD"/>
              </a:buClr>
              <a:buSzPts val="3200"/>
              <a:buFont typeface="Arial"/>
              <a:buAutoNum type="arabicPeriod"/>
            </a:pPr>
            <a:r>
              <a:rPr lang="ko-KR" sz="32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 모델링 결과</a:t>
            </a:r>
            <a:endParaRPr sz="32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6" name="Google Shape;6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799" y="1052761"/>
            <a:ext cx="1462191" cy="146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4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14"/>
          <p:cNvSpPr txBox="1"/>
          <p:nvPr/>
        </p:nvSpPr>
        <p:spPr>
          <a:xfrm>
            <a:off x="969385" y="1691984"/>
            <a:ext cx="5329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모델링 변수 생성 (LT)</a:t>
            </a:r>
            <a:endParaRPr/>
          </a:p>
        </p:txBody>
      </p:sp>
      <p:sp>
        <p:nvSpPr>
          <p:cNvPr id="643" name="Google Shape;643;p14"/>
          <p:cNvSpPr txBox="1"/>
          <p:nvPr/>
        </p:nvSpPr>
        <p:spPr>
          <a:xfrm>
            <a:off x="4535901" y="317083"/>
            <a:ext cx="38093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모델링 과정</a:t>
            </a:r>
            <a:endParaRPr/>
          </a:p>
        </p:txBody>
      </p:sp>
      <p:sp>
        <p:nvSpPr>
          <p:cNvPr id="644" name="Google Shape;644;p14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3루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4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1차 모델링</a:t>
            </a:r>
            <a:endParaRPr/>
          </a:p>
        </p:txBody>
      </p:sp>
      <p:cxnSp>
        <p:nvCxnSpPr>
          <p:cNvPr id="646" name="Google Shape;646;p14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647" name="Google Shape;647;p14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648" name="Google Shape;648;p14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4"/>
          <p:cNvSpPr/>
          <p:nvPr/>
        </p:nvSpPr>
        <p:spPr>
          <a:xfrm>
            <a:off x="1032345" y="2273620"/>
            <a:ext cx="4091590" cy="736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C190A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모델링 변수를 만들기 위해 np.array 사용</a:t>
            </a:r>
            <a:endParaRPr sz="18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700"/>
              </a:spcBef>
              <a:spcAft>
                <a:spcPts val="0"/>
              </a:spcAft>
              <a:buClr>
                <a:srgbClr val="2C190A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모델링 변수 X, Y에 데이터 입력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0" name="Google Shape;65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322" y="2117394"/>
            <a:ext cx="3688819" cy="460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5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15"/>
          <p:cNvSpPr txBox="1"/>
          <p:nvPr/>
        </p:nvSpPr>
        <p:spPr>
          <a:xfrm>
            <a:off x="969385" y="1691984"/>
            <a:ext cx="43934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타율, 방어율, 승률 모델링 (LT)</a:t>
            </a:r>
            <a:endParaRPr/>
          </a:p>
        </p:txBody>
      </p:sp>
      <p:sp>
        <p:nvSpPr>
          <p:cNvPr id="657" name="Google Shape;657;p15"/>
          <p:cNvSpPr txBox="1"/>
          <p:nvPr/>
        </p:nvSpPr>
        <p:spPr>
          <a:xfrm>
            <a:off x="4435141" y="306923"/>
            <a:ext cx="38093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모델링 과정</a:t>
            </a:r>
            <a:endParaRPr/>
          </a:p>
        </p:txBody>
      </p:sp>
      <p:sp>
        <p:nvSpPr>
          <p:cNvPr id="658" name="Google Shape;658;p15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3루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5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1차 모델링</a:t>
            </a:r>
            <a:endParaRPr/>
          </a:p>
        </p:txBody>
      </p:sp>
      <p:cxnSp>
        <p:nvCxnSpPr>
          <p:cNvPr id="660" name="Google Shape;660;p15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661" name="Google Shape;661;p15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662" name="Google Shape;662;p15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5"/>
          <p:cNvSpPr/>
          <p:nvPr/>
        </p:nvSpPr>
        <p:spPr>
          <a:xfrm>
            <a:off x="1057057" y="2316983"/>
            <a:ext cx="9214909" cy="736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학습 모델 생성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 모델 생성 및 컴파일</a:t>
            </a:r>
            <a:endParaRPr/>
          </a:p>
        </p:txBody>
      </p:sp>
      <p:pic>
        <p:nvPicPr>
          <p:cNvPr id="664" name="Google Shape;66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2546" y="2376874"/>
            <a:ext cx="7042397" cy="439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6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16"/>
          <p:cNvSpPr txBox="1"/>
          <p:nvPr/>
        </p:nvSpPr>
        <p:spPr>
          <a:xfrm>
            <a:off x="969385" y="1691984"/>
            <a:ext cx="46488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타율, 방어율, 승률 모델링 (LT)</a:t>
            </a:r>
            <a:endParaRPr/>
          </a:p>
        </p:txBody>
      </p:sp>
      <p:sp>
        <p:nvSpPr>
          <p:cNvPr id="671" name="Google Shape;671;p16"/>
          <p:cNvSpPr txBox="1"/>
          <p:nvPr/>
        </p:nvSpPr>
        <p:spPr>
          <a:xfrm>
            <a:off x="4435141" y="306923"/>
            <a:ext cx="38093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모델링 과정</a:t>
            </a:r>
            <a:endParaRPr/>
          </a:p>
        </p:txBody>
      </p:sp>
      <p:sp>
        <p:nvSpPr>
          <p:cNvPr id="672" name="Google Shape;672;p16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3루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6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1차 모델링</a:t>
            </a:r>
            <a:endParaRPr/>
          </a:p>
        </p:txBody>
      </p:sp>
      <p:cxnSp>
        <p:nvCxnSpPr>
          <p:cNvPr id="674" name="Google Shape;674;p16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675" name="Google Shape;675;p16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676" name="Google Shape;676;p16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6"/>
          <p:cNvSpPr/>
          <p:nvPr/>
        </p:nvSpPr>
        <p:spPr>
          <a:xfrm>
            <a:off x="1057057" y="2316983"/>
            <a:ext cx="92149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LSMT 데이터 학습</a:t>
            </a:r>
            <a:endParaRPr/>
          </a:p>
        </p:txBody>
      </p:sp>
      <p:pic>
        <p:nvPicPr>
          <p:cNvPr id="678" name="Google Shape;6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7939" y="2792069"/>
            <a:ext cx="745807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7939" y="3168384"/>
            <a:ext cx="4578061" cy="360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7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p17"/>
          <p:cNvSpPr txBox="1"/>
          <p:nvPr/>
        </p:nvSpPr>
        <p:spPr>
          <a:xfrm>
            <a:off x="969385" y="1691984"/>
            <a:ext cx="46488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타율, 방어율, 승률 모델링 (LT)</a:t>
            </a:r>
            <a:endParaRPr/>
          </a:p>
        </p:txBody>
      </p:sp>
      <p:sp>
        <p:nvSpPr>
          <p:cNvPr id="686" name="Google Shape;686;p17"/>
          <p:cNvSpPr txBox="1"/>
          <p:nvPr/>
        </p:nvSpPr>
        <p:spPr>
          <a:xfrm>
            <a:off x="4435141" y="306923"/>
            <a:ext cx="38093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모델링 과정</a:t>
            </a:r>
            <a:endParaRPr/>
          </a:p>
        </p:txBody>
      </p:sp>
      <p:sp>
        <p:nvSpPr>
          <p:cNvPr id="687" name="Google Shape;687;p17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3루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7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1차 모델링</a:t>
            </a:r>
            <a:endParaRPr/>
          </a:p>
        </p:txBody>
      </p:sp>
      <p:cxnSp>
        <p:nvCxnSpPr>
          <p:cNvPr id="689" name="Google Shape;689;p17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690" name="Google Shape;690;p17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691" name="Google Shape;691;p17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7"/>
          <p:cNvSpPr/>
          <p:nvPr/>
        </p:nvSpPr>
        <p:spPr>
          <a:xfrm>
            <a:off x="1057057" y="2316983"/>
            <a:ext cx="92149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모델 저장</a:t>
            </a:r>
            <a:endParaRPr/>
          </a:p>
        </p:txBody>
      </p:sp>
      <p:pic>
        <p:nvPicPr>
          <p:cNvPr id="693" name="Google Shape;6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562" y="2823105"/>
            <a:ext cx="75152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8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18"/>
          <p:cNvSpPr txBox="1"/>
          <p:nvPr/>
        </p:nvSpPr>
        <p:spPr>
          <a:xfrm>
            <a:off x="969385" y="1691984"/>
            <a:ext cx="46488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타율, 방어율, 승률 모델링 (LT)</a:t>
            </a:r>
            <a:endParaRPr/>
          </a:p>
        </p:txBody>
      </p:sp>
      <p:sp>
        <p:nvSpPr>
          <p:cNvPr id="700" name="Google Shape;700;p18"/>
          <p:cNvSpPr txBox="1"/>
          <p:nvPr/>
        </p:nvSpPr>
        <p:spPr>
          <a:xfrm>
            <a:off x="4435141" y="306923"/>
            <a:ext cx="380939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모델링 결과</a:t>
            </a:r>
            <a:endParaRPr/>
          </a:p>
        </p:txBody>
      </p:sp>
      <p:sp>
        <p:nvSpPr>
          <p:cNvPr id="701" name="Google Shape;701;p18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3루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8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1차 모델링</a:t>
            </a:r>
            <a:endParaRPr/>
          </a:p>
        </p:txBody>
      </p:sp>
      <p:cxnSp>
        <p:nvCxnSpPr>
          <p:cNvPr id="703" name="Google Shape;703;p18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704" name="Google Shape;704;p18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705" name="Google Shape;705;p18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8"/>
          <p:cNvSpPr/>
          <p:nvPr/>
        </p:nvSpPr>
        <p:spPr>
          <a:xfrm>
            <a:off x="1057057" y="2316983"/>
            <a:ext cx="92149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학습 모델로 타율, 방어율, 승률 예측</a:t>
            </a:r>
            <a:endParaRPr/>
          </a:p>
        </p:txBody>
      </p:sp>
      <p:pic>
        <p:nvPicPr>
          <p:cNvPr id="707" name="Google Shape;7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6789" y="2686315"/>
            <a:ext cx="3370441" cy="405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9"/>
          <p:cNvGrpSpPr/>
          <p:nvPr/>
        </p:nvGrpSpPr>
        <p:grpSpPr>
          <a:xfrm>
            <a:off x="1334981" y="1141035"/>
            <a:ext cx="3235375" cy="1739814"/>
            <a:chOff x="1397268" y="914615"/>
            <a:chExt cx="3236124" cy="1740216"/>
          </a:xfrm>
        </p:grpSpPr>
        <p:sp>
          <p:nvSpPr>
            <p:cNvPr id="713" name="Google Shape;713;p19"/>
            <p:cNvSpPr txBox="1"/>
            <p:nvPr/>
          </p:nvSpPr>
          <p:spPr>
            <a:xfrm>
              <a:off x="1414686" y="1823664"/>
              <a:ext cx="3218706" cy="831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800">
                  <a:solidFill>
                    <a:srgbClr val="B2D31C"/>
                  </a:solidFill>
                  <a:latin typeface="Arial"/>
                  <a:ea typeface="Arial"/>
                  <a:cs typeface="Arial"/>
                  <a:sym typeface="Arial"/>
                </a:rPr>
                <a:t>결과 및 해석</a:t>
              </a:r>
              <a:endParaRPr b="1" sz="48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9"/>
            <p:cNvSpPr txBox="1"/>
            <p:nvPr/>
          </p:nvSpPr>
          <p:spPr>
            <a:xfrm>
              <a:off x="1397268" y="914615"/>
              <a:ext cx="1288202" cy="708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rgbClr val="B2D31C"/>
                  </a:solidFill>
                  <a:latin typeface="Arial"/>
                  <a:ea typeface="Arial"/>
                  <a:cs typeface="Arial"/>
                  <a:sym typeface="Arial"/>
                </a:rPr>
                <a:t>홈</a:t>
              </a:r>
              <a:endParaRPr b="1" sz="40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5" name="Google Shape;7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799" y="1052761"/>
            <a:ext cx="1462191" cy="146219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9"/>
          <p:cNvSpPr txBox="1"/>
          <p:nvPr/>
        </p:nvSpPr>
        <p:spPr>
          <a:xfrm>
            <a:off x="1334981" y="3183453"/>
            <a:ext cx="6363173" cy="584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1. 예측 분석 결과 (경기분석 및 예측율)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/>
          <p:nvPr/>
        </p:nvSpPr>
        <p:spPr>
          <a:xfrm>
            <a:off x="159737" y="1127101"/>
            <a:ext cx="11381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1루</a:t>
            </a:r>
            <a:endParaRPr sz="44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7753652" y="2992340"/>
            <a:ext cx="1691149" cy="1646819"/>
          </a:xfrm>
          <a:prstGeom prst="ellipse">
            <a:avLst/>
          </a:prstGeom>
          <a:solidFill>
            <a:srgbClr val="944A2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 rot="6439156">
            <a:off x="4916419" y="-6488392"/>
            <a:ext cx="10346060" cy="11041502"/>
          </a:xfrm>
          <a:prstGeom prst="diamond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646454" y="973743"/>
            <a:ext cx="515210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 sz="4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417659" y="3046309"/>
            <a:ext cx="11381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2루</a:t>
            </a:r>
            <a:endParaRPr sz="44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야구, 스포츠, 운동경기이(가) 표시된 사진&#10;&#10;매우 높은 신뢰도로 생성된 설명"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257" y="438324"/>
            <a:ext cx="791316" cy="79131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111030" y="4535196"/>
            <a:ext cx="11381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3루</a:t>
            </a:r>
            <a:endParaRPr sz="44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2"/>
          <p:cNvCxnSpPr/>
          <p:nvPr/>
        </p:nvCxnSpPr>
        <p:spPr>
          <a:xfrm flipH="1">
            <a:off x="1096214" y="-108155"/>
            <a:ext cx="1558496" cy="1824364"/>
          </a:xfrm>
          <a:prstGeom prst="straightConnector1">
            <a:avLst/>
          </a:prstGeom>
          <a:noFill/>
          <a:ln cap="flat" cmpd="sng" w="762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2"/>
          <p:cNvCxnSpPr/>
          <p:nvPr/>
        </p:nvCxnSpPr>
        <p:spPr>
          <a:xfrm>
            <a:off x="1162396" y="2079949"/>
            <a:ext cx="1926244" cy="1441017"/>
          </a:xfrm>
          <a:prstGeom prst="straightConnector1">
            <a:avLst/>
          </a:prstGeom>
          <a:noFill/>
          <a:ln cap="flat" cmpd="sng" w="762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2"/>
          <p:cNvCxnSpPr/>
          <p:nvPr/>
        </p:nvCxnSpPr>
        <p:spPr>
          <a:xfrm flipH="1">
            <a:off x="1336014" y="3520966"/>
            <a:ext cx="1707038" cy="1532964"/>
          </a:xfrm>
          <a:prstGeom prst="straightConnector1">
            <a:avLst/>
          </a:prstGeom>
          <a:noFill/>
          <a:ln cap="flat" cmpd="sng" w="762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2"/>
          <p:cNvCxnSpPr/>
          <p:nvPr/>
        </p:nvCxnSpPr>
        <p:spPr>
          <a:xfrm>
            <a:off x="1267778" y="5313531"/>
            <a:ext cx="2898824" cy="2325854"/>
          </a:xfrm>
          <a:prstGeom prst="straightConnector1">
            <a:avLst/>
          </a:prstGeom>
          <a:noFill/>
          <a:ln cap="flat" cmpd="sng" w="76200">
            <a:solidFill>
              <a:srgbClr val="F9FAF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2"/>
          <p:cNvSpPr/>
          <p:nvPr/>
        </p:nvSpPr>
        <p:spPr>
          <a:xfrm rot="-2994025">
            <a:off x="2600450" y="3331012"/>
            <a:ext cx="366243" cy="34417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 rot="-2930487">
            <a:off x="966290" y="1693321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"/>
          <p:cNvSpPr/>
          <p:nvPr/>
        </p:nvSpPr>
        <p:spPr>
          <a:xfrm rot="-2891937">
            <a:off x="1208602" y="5036241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718113" y="1462155"/>
            <a:ext cx="4027998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800"/>
              <a:buFont typeface="Arial"/>
              <a:buChar char="-"/>
            </a:pPr>
            <a:r>
              <a:rPr lang="ko-KR"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데이터 소개</a:t>
            </a:r>
            <a:endParaRPr sz="18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1800"/>
              <a:buFont typeface="Arial"/>
              <a:buChar char="-"/>
            </a:pPr>
            <a:r>
              <a:rPr lang="ko-KR"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최종 데이터</a:t>
            </a:r>
            <a:endParaRPr sz="18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sz="1400">
              <a:solidFill>
                <a:srgbClr val="F9FAF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6" name="Google Shape;126;p2"/>
          <p:cNvGrpSpPr/>
          <p:nvPr/>
        </p:nvGrpSpPr>
        <p:grpSpPr>
          <a:xfrm>
            <a:off x="2147483" y="4609104"/>
            <a:ext cx="4241180" cy="1352207"/>
            <a:chOff x="3172107" y="2846592"/>
            <a:chExt cx="4241180" cy="1352207"/>
          </a:xfrm>
        </p:grpSpPr>
        <p:sp>
          <p:nvSpPr>
            <p:cNvPr id="127" name="Google Shape;127;p2"/>
            <p:cNvSpPr txBox="1"/>
            <p:nvPr/>
          </p:nvSpPr>
          <p:spPr>
            <a:xfrm>
              <a:off x="3172107" y="2846592"/>
              <a:ext cx="2741726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rgbClr val="F9FAFD"/>
                  </a:solidFill>
                  <a:latin typeface="Arial"/>
                  <a:ea typeface="Arial"/>
                  <a:cs typeface="Arial"/>
                  <a:sym typeface="Arial"/>
                </a:rPr>
                <a:t>1차 모델링</a:t>
              </a:r>
              <a:endParaRPr/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3317817" y="3552468"/>
              <a:ext cx="409547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9FAFD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9FAFD"/>
                  </a:solidFill>
                  <a:latin typeface="Arial"/>
                  <a:ea typeface="Arial"/>
                  <a:cs typeface="Arial"/>
                  <a:sym typeface="Arial"/>
                </a:rPr>
                <a:t>모델링 과정</a:t>
              </a:r>
              <a:endParaRPr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9FAFD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9FAFD"/>
                  </a:solidFill>
                  <a:latin typeface="Arial"/>
                  <a:ea typeface="Arial"/>
                  <a:cs typeface="Arial"/>
                  <a:sym typeface="Arial"/>
                </a:rPr>
                <a:t>모델링 결과</a:t>
              </a: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 rot="-1792204">
            <a:off x="8466366" y="3490079"/>
            <a:ext cx="366243" cy="373385"/>
          </a:xfrm>
          <a:prstGeom prst="rect">
            <a:avLst/>
          </a:prstGeom>
          <a:solidFill>
            <a:srgbClr val="F9FA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7687550" y="3386493"/>
            <a:ext cx="84089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  <a:endParaRPr sz="44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2"/>
          <p:cNvGrpSpPr/>
          <p:nvPr/>
        </p:nvGrpSpPr>
        <p:grpSpPr>
          <a:xfrm>
            <a:off x="8580281" y="4195091"/>
            <a:ext cx="3103070" cy="1411941"/>
            <a:chOff x="7271231" y="3557026"/>
            <a:chExt cx="3103070" cy="1411941"/>
          </a:xfrm>
        </p:grpSpPr>
        <p:sp>
          <p:nvSpPr>
            <p:cNvPr id="132" name="Google Shape;132;p2"/>
            <p:cNvSpPr txBox="1"/>
            <p:nvPr/>
          </p:nvSpPr>
          <p:spPr>
            <a:xfrm>
              <a:off x="7271231" y="3557026"/>
              <a:ext cx="3103070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rgbClr val="F9FAFD"/>
                  </a:solidFill>
                  <a:latin typeface="Arial"/>
                  <a:ea typeface="Arial"/>
                  <a:cs typeface="Arial"/>
                  <a:sym typeface="Arial"/>
                </a:rPr>
                <a:t>결과 및 해석</a:t>
              </a:r>
              <a:endParaRPr/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7340437" y="4045637"/>
              <a:ext cx="2513647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9FAFD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9FAFD"/>
                  </a:solidFill>
                  <a:latin typeface="Arial"/>
                  <a:ea typeface="Arial"/>
                  <a:cs typeface="Arial"/>
                  <a:sym typeface="Arial"/>
                </a:rPr>
                <a:t>예측 분석 결과</a:t>
              </a:r>
              <a:endParaRPr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9FAFD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9FAFD"/>
                  </a:solidFill>
                  <a:latin typeface="Arial"/>
                  <a:ea typeface="Arial"/>
                  <a:cs typeface="Arial"/>
                  <a:sym typeface="Arial"/>
                </a:rPr>
                <a:t>모델링 정확도 검사</a:t>
              </a:r>
              <a:endParaRPr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4" name="Google Shape;13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1990" y="2417732"/>
            <a:ext cx="1810392" cy="1810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"/>
          <p:cNvGrpSpPr/>
          <p:nvPr/>
        </p:nvGrpSpPr>
        <p:grpSpPr>
          <a:xfrm>
            <a:off x="3114643" y="2691965"/>
            <a:ext cx="4095470" cy="1112057"/>
            <a:chOff x="3317817" y="2809743"/>
            <a:chExt cx="4095470" cy="1112057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3432239" y="2809743"/>
              <a:ext cx="2741726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400">
                  <a:solidFill>
                    <a:srgbClr val="F9FAFD"/>
                  </a:solidFill>
                  <a:latin typeface="Arial"/>
                  <a:ea typeface="Arial"/>
                  <a:cs typeface="Arial"/>
                  <a:sym typeface="Arial"/>
                </a:rPr>
                <a:t>알고리즘</a:t>
              </a:r>
              <a:endParaRPr/>
            </a:p>
          </p:txBody>
        </p:sp>
        <p:sp>
          <p:nvSpPr>
            <p:cNvPr id="137" name="Google Shape;137;p2"/>
            <p:cNvSpPr txBox="1"/>
            <p:nvPr/>
          </p:nvSpPr>
          <p:spPr>
            <a:xfrm>
              <a:off x="3317817" y="3552468"/>
              <a:ext cx="40954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rgbClr val="F9FAFD"/>
                </a:buClr>
                <a:buSzPts val="1800"/>
                <a:buFont typeface="Arial"/>
                <a:buChar char="-"/>
              </a:pPr>
              <a:r>
                <a:rPr lang="ko-KR" sz="1800">
                  <a:solidFill>
                    <a:srgbClr val="F9FAFD"/>
                  </a:solidFill>
                  <a:latin typeface="Arial"/>
                  <a:ea typeface="Arial"/>
                  <a:cs typeface="Arial"/>
                  <a:sym typeface="Arial"/>
                </a:rPr>
                <a:t>활용 알고리즘</a:t>
              </a:r>
              <a:endParaRPr sz="1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0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20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0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결과 및 해설</a:t>
            </a:r>
            <a:endParaRPr/>
          </a:p>
        </p:txBody>
      </p:sp>
      <p:cxnSp>
        <p:nvCxnSpPr>
          <p:cNvPr id="724" name="Google Shape;724;p20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725" name="Google Shape;725;p20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726" name="Google Shape;726;p20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20"/>
          <p:cNvSpPr txBox="1"/>
          <p:nvPr/>
        </p:nvSpPr>
        <p:spPr>
          <a:xfrm>
            <a:off x="4358105" y="290271"/>
            <a:ext cx="47722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예측 분석 결과 </a:t>
            </a:r>
            <a:endParaRPr/>
          </a:p>
        </p:txBody>
      </p:sp>
      <p:sp>
        <p:nvSpPr>
          <p:cNvPr id="728" name="Google Shape;728;p20"/>
          <p:cNvSpPr txBox="1"/>
          <p:nvPr/>
        </p:nvSpPr>
        <p:spPr>
          <a:xfrm>
            <a:off x="969385" y="1691984"/>
            <a:ext cx="5329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팀 타율, 방어율 예측 결과</a:t>
            </a:r>
            <a:endParaRPr sz="28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20"/>
          <p:cNvPicPr preferRelativeResize="0"/>
          <p:nvPr/>
        </p:nvPicPr>
        <p:blipFill rotWithShape="1">
          <a:blip r:embed="rId4">
            <a:alphaModFix/>
          </a:blip>
          <a:srcRect b="9260" l="0" r="0" t="0"/>
          <a:stretch/>
        </p:blipFill>
        <p:spPr>
          <a:xfrm>
            <a:off x="2712502" y="2446638"/>
            <a:ext cx="2733434" cy="373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0"/>
          <p:cNvPicPr preferRelativeResize="0"/>
          <p:nvPr/>
        </p:nvPicPr>
        <p:blipFill rotWithShape="1">
          <a:blip r:embed="rId5">
            <a:alphaModFix/>
          </a:blip>
          <a:srcRect b="9260" l="0" r="0" t="0"/>
          <a:stretch/>
        </p:blipFill>
        <p:spPr>
          <a:xfrm>
            <a:off x="7692370" y="2446638"/>
            <a:ext cx="2855607" cy="373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9453" y="2446638"/>
            <a:ext cx="1440000" cy="100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8468" y="2446638"/>
            <a:ext cx="1440000" cy="106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1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21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1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결과 및 해설</a:t>
            </a:r>
            <a:endParaRPr/>
          </a:p>
        </p:txBody>
      </p:sp>
      <p:cxnSp>
        <p:nvCxnSpPr>
          <p:cNvPr id="740" name="Google Shape;740;p21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741" name="Google Shape;741;p21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742" name="Google Shape;742;p21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1"/>
          <p:cNvSpPr txBox="1"/>
          <p:nvPr/>
        </p:nvSpPr>
        <p:spPr>
          <a:xfrm>
            <a:off x="4358105" y="290271"/>
            <a:ext cx="47722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예측 분석 결과 </a:t>
            </a:r>
            <a:endParaRPr/>
          </a:p>
        </p:txBody>
      </p:sp>
      <p:sp>
        <p:nvSpPr>
          <p:cNvPr id="744" name="Google Shape;744;p21"/>
          <p:cNvSpPr txBox="1"/>
          <p:nvPr/>
        </p:nvSpPr>
        <p:spPr>
          <a:xfrm>
            <a:off x="969385" y="1691984"/>
            <a:ext cx="5329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팀 타율, 방어율 예측 결과</a:t>
            </a:r>
            <a:endParaRPr sz="28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" name="Google Shape;745;p21"/>
          <p:cNvPicPr preferRelativeResize="0"/>
          <p:nvPr/>
        </p:nvPicPr>
        <p:blipFill rotWithShape="1">
          <a:blip r:embed="rId4">
            <a:alphaModFix/>
          </a:blip>
          <a:srcRect b="8489" l="0" r="0" t="0"/>
          <a:stretch/>
        </p:blipFill>
        <p:spPr>
          <a:xfrm>
            <a:off x="2633162" y="2446639"/>
            <a:ext cx="2873745" cy="377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1"/>
          <p:cNvPicPr preferRelativeResize="0"/>
          <p:nvPr/>
        </p:nvPicPr>
        <p:blipFill rotWithShape="1">
          <a:blip r:embed="rId5">
            <a:alphaModFix/>
          </a:blip>
          <a:srcRect b="9138" l="0" r="0" t="0"/>
          <a:stretch/>
        </p:blipFill>
        <p:spPr>
          <a:xfrm>
            <a:off x="7443371" y="2446639"/>
            <a:ext cx="2825605" cy="364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8175" y="2446639"/>
            <a:ext cx="1440000" cy="107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6265" y="2422473"/>
            <a:ext cx="1440000" cy="124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2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22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2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결과 및 해설</a:t>
            </a:r>
            <a:endParaRPr/>
          </a:p>
        </p:txBody>
      </p:sp>
      <p:cxnSp>
        <p:nvCxnSpPr>
          <p:cNvPr id="756" name="Google Shape;756;p22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757" name="Google Shape;757;p22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758" name="Google Shape;758;p22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22"/>
          <p:cNvSpPr txBox="1"/>
          <p:nvPr/>
        </p:nvSpPr>
        <p:spPr>
          <a:xfrm>
            <a:off x="4358105" y="290271"/>
            <a:ext cx="47722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예측 분석 결과 </a:t>
            </a:r>
            <a:endParaRPr/>
          </a:p>
        </p:txBody>
      </p:sp>
      <p:sp>
        <p:nvSpPr>
          <p:cNvPr id="760" name="Google Shape;760;p22"/>
          <p:cNvSpPr txBox="1"/>
          <p:nvPr/>
        </p:nvSpPr>
        <p:spPr>
          <a:xfrm>
            <a:off x="969385" y="1691984"/>
            <a:ext cx="5329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팀 타율, 방어율 예측 결과</a:t>
            </a:r>
            <a:endParaRPr sz="28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22"/>
          <p:cNvPicPr preferRelativeResize="0"/>
          <p:nvPr/>
        </p:nvPicPr>
        <p:blipFill rotWithShape="1">
          <a:blip r:embed="rId4">
            <a:alphaModFix/>
          </a:blip>
          <a:srcRect b="9700" l="0" r="0" t="0"/>
          <a:stretch/>
        </p:blipFill>
        <p:spPr>
          <a:xfrm>
            <a:off x="2634460" y="2506054"/>
            <a:ext cx="2812403" cy="3584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22"/>
          <p:cNvGrpSpPr/>
          <p:nvPr/>
        </p:nvGrpSpPr>
        <p:grpSpPr>
          <a:xfrm>
            <a:off x="7564833" y="2507068"/>
            <a:ext cx="2892139" cy="3583632"/>
            <a:chOff x="7564833" y="2507068"/>
            <a:chExt cx="2892139" cy="3583632"/>
          </a:xfrm>
        </p:grpSpPr>
        <p:pic>
          <p:nvPicPr>
            <p:cNvPr id="763" name="Google Shape;763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64833" y="2507068"/>
              <a:ext cx="2892139" cy="2980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22"/>
            <p:cNvPicPr preferRelativeResize="0"/>
            <p:nvPr/>
          </p:nvPicPr>
          <p:blipFill rotWithShape="1">
            <a:blip r:embed="rId6">
              <a:alphaModFix/>
            </a:blip>
            <a:srcRect b="47073" l="0" r="0" t="0"/>
            <a:stretch/>
          </p:blipFill>
          <p:spPr>
            <a:xfrm>
              <a:off x="7564833" y="5657766"/>
              <a:ext cx="2386475" cy="4329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5" name="Google Shape;76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8915" y="2506054"/>
            <a:ext cx="1440000" cy="109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4460" y="2506054"/>
            <a:ext cx="1440000" cy="125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3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2" name="Google Shape;772;p23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3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결과 및 해설</a:t>
            </a:r>
            <a:endParaRPr/>
          </a:p>
        </p:txBody>
      </p:sp>
      <p:cxnSp>
        <p:nvCxnSpPr>
          <p:cNvPr id="774" name="Google Shape;774;p23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775" name="Google Shape;775;p23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776" name="Google Shape;776;p23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23"/>
          <p:cNvSpPr txBox="1"/>
          <p:nvPr/>
        </p:nvSpPr>
        <p:spPr>
          <a:xfrm>
            <a:off x="4358105" y="290271"/>
            <a:ext cx="47722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예측 분석 결과 </a:t>
            </a:r>
            <a:endParaRPr/>
          </a:p>
        </p:txBody>
      </p:sp>
      <p:sp>
        <p:nvSpPr>
          <p:cNvPr id="778" name="Google Shape;778;p23"/>
          <p:cNvSpPr txBox="1"/>
          <p:nvPr/>
        </p:nvSpPr>
        <p:spPr>
          <a:xfrm>
            <a:off x="969385" y="1691984"/>
            <a:ext cx="5329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팀 타율, 방어율 예측 결과</a:t>
            </a:r>
            <a:endParaRPr sz="28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9" name="Google Shape;779;p23"/>
          <p:cNvGrpSpPr/>
          <p:nvPr/>
        </p:nvGrpSpPr>
        <p:grpSpPr>
          <a:xfrm>
            <a:off x="2636732" y="2507068"/>
            <a:ext cx="2818561" cy="3615436"/>
            <a:chOff x="1138175" y="2507068"/>
            <a:chExt cx="2818561" cy="3615436"/>
          </a:xfrm>
        </p:grpSpPr>
        <p:pic>
          <p:nvPicPr>
            <p:cNvPr id="780" name="Google Shape;78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8175" y="2507068"/>
              <a:ext cx="2818561" cy="3038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23"/>
            <p:cNvPicPr preferRelativeResize="0"/>
            <p:nvPr/>
          </p:nvPicPr>
          <p:blipFill rotWithShape="1">
            <a:blip r:embed="rId5">
              <a:alphaModFix/>
            </a:blip>
            <a:srcRect b="48618" l="0" r="0" t="0"/>
            <a:stretch/>
          </p:blipFill>
          <p:spPr>
            <a:xfrm>
              <a:off x="1138175" y="5749185"/>
              <a:ext cx="2118493" cy="3733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2" name="Google Shape;782;p23"/>
          <p:cNvGrpSpPr/>
          <p:nvPr/>
        </p:nvGrpSpPr>
        <p:grpSpPr>
          <a:xfrm>
            <a:off x="7501442" y="2507068"/>
            <a:ext cx="2867784" cy="3615436"/>
            <a:chOff x="4351061" y="2497012"/>
            <a:chExt cx="2867784" cy="3615436"/>
          </a:xfrm>
        </p:grpSpPr>
        <p:pic>
          <p:nvPicPr>
            <p:cNvPr id="783" name="Google Shape;783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51061" y="2497012"/>
              <a:ext cx="2867784" cy="3048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23"/>
            <p:cNvPicPr preferRelativeResize="0"/>
            <p:nvPr/>
          </p:nvPicPr>
          <p:blipFill rotWithShape="1">
            <a:blip r:embed="rId7">
              <a:alphaModFix/>
            </a:blip>
            <a:srcRect b="46031" l="0" r="0" t="0"/>
            <a:stretch/>
          </p:blipFill>
          <p:spPr>
            <a:xfrm>
              <a:off x="4358105" y="5686512"/>
              <a:ext cx="2222734" cy="4259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5" name="Google Shape;785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6709" y="2507068"/>
            <a:ext cx="1440000" cy="92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7366" y="2507068"/>
            <a:ext cx="1440000" cy="992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4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p24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4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결과 및 해설</a:t>
            </a:r>
            <a:endParaRPr/>
          </a:p>
        </p:txBody>
      </p:sp>
      <p:cxnSp>
        <p:nvCxnSpPr>
          <p:cNvPr id="794" name="Google Shape;794;p24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795" name="Google Shape;795;p24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796" name="Google Shape;796;p24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24"/>
          <p:cNvSpPr txBox="1"/>
          <p:nvPr/>
        </p:nvSpPr>
        <p:spPr>
          <a:xfrm>
            <a:off x="4358105" y="290271"/>
            <a:ext cx="47722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예측 분석 결과 </a:t>
            </a:r>
            <a:endParaRPr/>
          </a:p>
        </p:txBody>
      </p:sp>
      <p:sp>
        <p:nvSpPr>
          <p:cNvPr id="798" name="Google Shape;798;p24"/>
          <p:cNvSpPr txBox="1"/>
          <p:nvPr/>
        </p:nvSpPr>
        <p:spPr>
          <a:xfrm>
            <a:off x="969385" y="1691984"/>
            <a:ext cx="5329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팀 타율, 방어율 예측 결과</a:t>
            </a:r>
            <a:endParaRPr sz="28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9" name="Google Shape;799;p24"/>
          <p:cNvGrpSpPr/>
          <p:nvPr/>
        </p:nvGrpSpPr>
        <p:grpSpPr>
          <a:xfrm>
            <a:off x="2646750" y="2498830"/>
            <a:ext cx="2836652" cy="3536210"/>
            <a:chOff x="7564833" y="2507068"/>
            <a:chExt cx="2836652" cy="3536210"/>
          </a:xfrm>
        </p:grpSpPr>
        <p:pic>
          <p:nvPicPr>
            <p:cNvPr id="800" name="Google Shape;80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64833" y="2507068"/>
              <a:ext cx="2836652" cy="3048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24"/>
            <p:cNvPicPr preferRelativeResize="0"/>
            <p:nvPr/>
          </p:nvPicPr>
          <p:blipFill rotWithShape="1">
            <a:blip r:embed="rId5">
              <a:alphaModFix/>
            </a:blip>
            <a:srcRect b="53158" l="0" r="0" t="0"/>
            <a:stretch/>
          </p:blipFill>
          <p:spPr>
            <a:xfrm>
              <a:off x="7564833" y="5686512"/>
              <a:ext cx="2222734" cy="3567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2" name="Google Shape;802;p24"/>
          <p:cNvPicPr preferRelativeResize="0"/>
          <p:nvPr/>
        </p:nvPicPr>
        <p:blipFill rotWithShape="1">
          <a:blip r:embed="rId6">
            <a:alphaModFix/>
          </a:blip>
          <a:srcRect b="10272" l="0" r="10290" t="0"/>
          <a:stretch/>
        </p:blipFill>
        <p:spPr>
          <a:xfrm>
            <a:off x="7505065" y="2498830"/>
            <a:ext cx="2938301" cy="353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3269" y="2498830"/>
            <a:ext cx="1440000" cy="103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76802" y="2498830"/>
            <a:ext cx="1440000" cy="110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5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25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25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결과 및 해설</a:t>
            </a:r>
            <a:endParaRPr/>
          </a:p>
        </p:txBody>
      </p:sp>
      <p:cxnSp>
        <p:nvCxnSpPr>
          <p:cNvPr id="812" name="Google Shape;812;p25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813" name="Google Shape;813;p25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814" name="Google Shape;814;p25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5"/>
          <p:cNvSpPr txBox="1"/>
          <p:nvPr/>
        </p:nvSpPr>
        <p:spPr>
          <a:xfrm>
            <a:off x="969385" y="1691984"/>
            <a:ext cx="5329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승률 예측 결과 및 순위</a:t>
            </a:r>
            <a:endParaRPr sz="28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25"/>
          <p:cNvSpPr/>
          <p:nvPr/>
        </p:nvSpPr>
        <p:spPr>
          <a:xfrm>
            <a:off x="1865691" y="2547900"/>
            <a:ext cx="4365733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피타고리안 승률 계산을 위한 계산 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x = ((득점 + 실점) / 경기 수) ^ 0.287</a:t>
            </a:r>
            <a:endParaRPr/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승률(PV) = 득점 ^x / (득점 ^x + 실점 ^x) </a:t>
            </a:r>
            <a:endParaRPr/>
          </a:p>
        </p:txBody>
      </p:sp>
      <p:pic>
        <p:nvPicPr>
          <p:cNvPr id="817" name="Google Shape;81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634" y="2357301"/>
            <a:ext cx="2072510" cy="4210428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25"/>
          <p:cNvSpPr txBox="1"/>
          <p:nvPr/>
        </p:nvSpPr>
        <p:spPr>
          <a:xfrm>
            <a:off x="4358105" y="290271"/>
            <a:ext cx="47722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예측 분석 결과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6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4" name="Google Shape;824;p26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홈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26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결과 및 해설</a:t>
            </a:r>
            <a:endParaRPr/>
          </a:p>
        </p:txBody>
      </p:sp>
      <p:cxnSp>
        <p:nvCxnSpPr>
          <p:cNvPr id="826" name="Google Shape;826;p26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827" name="Google Shape;827;p26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523584" y="1793373"/>
            <a:ext cx="324021" cy="324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개체이(가) 표시된 사진&#10;&#10;높은 신뢰도로 생성된 설명" id="828" name="Google Shape;828;p26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6"/>
          <p:cNvSpPr txBox="1"/>
          <p:nvPr/>
        </p:nvSpPr>
        <p:spPr>
          <a:xfrm>
            <a:off x="3850105" y="290271"/>
            <a:ext cx="47722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모델링 정확도 검사</a:t>
            </a:r>
            <a:endParaRPr/>
          </a:p>
        </p:txBody>
      </p:sp>
      <p:sp>
        <p:nvSpPr>
          <p:cNvPr id="830" name="Google Shape;830;p26"/>
          <p:cNvSpPr txBox="1"/>
          <p:nvPr/>
        </p:nvSpPr>
        <p:spPr>
          <a:xfrm>
            <a:off x="969385" y="1691984"/>
            <a:ext cx="53298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LT 모델 예측율 구하기(정확도 검사)</a:t>
            </a:r>
            <a:endParaRPr/>
          </a:p>
        </p:txBody>
      </p:sp>
      <p:pic>
        <p:nvPicPr>
          <p:cNvPr id="831" name="Google Shape;8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4506" y="2627028"/>
            <a:ext cx="6650614" cy="272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4506" y="5592292"/>
            <a:ext cx="423862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D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7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p27"/>
          <p:cNvSpPr txBox="1"/>
          <p:nvPr/>
        </p:nvSpPr>
        <p:spPr>
          <a:xfrm>
            <a:off x="3508115" y="3061202"/>
            <a:ext cx="533833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sz="44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27"/>
          <p:cNvSpPr txBox="1"/>
          <p:nvPr/>
        </p:nvSpPr>
        <p:spPr>
          <a:xfrm>
            <a:off x="4207078" y="2258179"/>
            <a:ext cx="1641764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38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27"/>
          <p:cNvSpPr txBox="1"/>
          <p:nvPr/>
        </p:nvSpPr>
        <p:spPr>
          <a:xfrm>
            <a:off x="7336761" y="3368097"/>
            <a:ext cx="1641764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8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38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D31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3"/>
          <p:cNvGrpSpPr/>
          <p:nvPr/>
        </p:nvGrpSpPr>
        <p:grpSpPr>
          <a:xfrm>
            <a:off x="1334981" y="1141035"/>
            <a:ext cx="3235375" cy="1616703"/>
            <a:chOff x="1397268" y="914615"/>
            <a:chExt cx="3236124" cy="1617077"/>
          </a:xfrm>
        </p:grpSpPr>
        <p:sp>
          <p:nvSpPr>
            <p:cNvPr id="143" name="Google Shape;143;p3"/>
            <p:cNvSpPr txBox="1"/>
            <p:nvPr/>
          </p:nvSpPr>
          <p:spPr>
            <a:xfrm>
              <a:off x="1414686" y="1823664"/>
              <a:ext cx="3218706" cy="708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rgbClr val="B2D31C"/>
                  </a:solidFill>
                  <a:latin typeface="Arial"/>
                  <a:ea typeface="Arial"/>
                  <a:cs typeface="Arial"/>
                  <a:sym typeface="Arial"/>
                </a:rPr>
                <a:t>데이터 전처리</a:t>
              </a:r>
              <a:endParaRPr b="1" sz="40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1397268" y="914615"/>
              <a:ext cx="1288202" cy="923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00" spcFirstLastPara="1" rIns="914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400">
                  <a:solidFill>
                    <a:srgbClr val="B2D31C"/>
                  </a:solidFill>
                  <a:latin typeface="Arial"/>
                  <a:ea typeface="Arial"/>
                  <a:cs typeface="Arial"/>
                  <a:sym typeface="Arial"/>
                </a:rPr>
                <a:t>1루</a:t>
              </a:r>
              <a:endParaRPr b="1" sz="5400">
                <a:solidFill>
                  <a:srgbClr val="B2D3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3"/>
          <p:cNvSpPr txBox="1"/>
          <p:nvPr/>
        </p:nvSpPr>
        <p:spPr>
          <a:xfrm>
            <a:off x="1334981" y="3373717"/>
            <a:ext cx="4607445" cy="177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9FAFD"/>
              </a:buClr>
              <a:buSzPts val="3200"/>
              <a:buFont typeface="Arial"/>
              <a:buAutoNum type="arabicPeriod"/>
            </a:pPr>
            <a:r>
              <a:rPr lang="ko-KR" sz="32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 문제 정의 및 데이터 소개</a:t>
            </a:r>
            <a:endParaRPr sz="32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rgbClr val="F9FAFD"/>
              </a:buClr>
              <a:buSzPts val="3200"/>
              <a:buFont typeface="Arial"/>
              <a:buAutoNum type="arabicPeriod"/>
            </a:pPr>
            <a:r>
              <a:rPr lang="ko-KR" sz="32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 최종 데이터</a:t>
            </a:r>
            <a:endParaRPr sz="3200">
              <a:solidFill>
                <a:srgbClr val="F9FA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143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799" y="1052761"/>
            <a:ext cx="1462191" cy="146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개체이(가) 표시된 사진&#10;&#10;높은 신뢰도로 생성된 설명" id="152" name="Google Shape;152;p4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 txBox="1"/>
          <p:nvPr/>
        </p:nvSpPr>
        <p:spPr>
          <a:xfrm>
            <a:off x="3330267" y="382412"/>
            <a:ext cx="55314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문제 정의 및 데이터 소개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데이터 전처리 </a:t>
            </a:r>
            <a:endParaRPr/>
          </a:p>
        </p:txBody>
      </p:sp>
      <p:cxnSp>
        <p:nvCxnSpPr>
          <p:cNvPr id="156" name="Google Shape;156;p4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7" name="Google Shape;157;p4"/>
          <p:cNvGrpSpPr/>
          <p:nvPr/>
        </p:nvGrpSpPr>
        <p:grpSpPr>
          <a:xfrm>
            <a:off x="502907" y="1447424"/>
            <a:ext cx="2220258" cy="523220"/>
            <a:chOff x="437003" y="1447424"/>
            <a:chExt cx="2220258" cy="523220"/>
          </a:xfrm>
        </p:grpSpPr>
        <p:pic>
          <p:nvPicPr>
            <p:cNvPr descr="개체이(가) 표시된 사진&#10;&#10;높은 신뢰도로 생성된 설명" id="158" name="Google Shape;158;p4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437003" y="1561173"/>
              <a:ext cx="353712" cy="326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4"/>
            <p:cNvSpPr txBox="1"/>
            <p:nvPr/>
          </p:nvSpPr>
          <p:spPr>
            <a:xfrm>
              <a:off x="941727" y="1447424"/>
              <a:ext cx="171553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2C190A"/>
                  </a:solidFill>
                  <a:latin typeface="Arial"/>
                  <a:ea typeface="Arial"/>
                  <a:cs typeface="Arial"/>
                  <a:sym typeface="Arial"/>
                </a:rPr>
                <a:t>데이터 수집</a:t>
              </a:r>
              <a:endParaRPr/>
            </a:p>
          </p:txBody>
        </p:sp>
      </p:grpSp>
      <p:sp>
        <p:nvSpPr>
          <p:cNvPr id="160" name="Google Shape;160;p4"/>
          <p:cNvSpPr/>
          <p:nvPr/>
        </p:nvSpPr>
        <p:spPr>
          <a:xfrm>
            <a:off x="1267960" y="2144634"/>
            <a:ext cx="1502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2016년 데이터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2604369" y="1535651"/>
            <a:ext cx="769313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기존 데이터에서 R을 사용하여 타율, 방어율, 승률에 연관성이 있는 데이터 수집</a:t>
            </a:r>
            <a:endParaRPr/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9140" y="4938878"/>
            <a:ext cx="6417392" cy="151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5531" y="2583595"/>
            <a:ext cx="6746905" cy="179617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/>
          <p:nvPr/>
        </p:nvSpPr>
        <p:spPr>
          <a:xfrm>
            <a:off x="5793079" y="4469581"/>
            <a:ext cx="311159" cy="28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개체이(가) 표시된 사진&#10;&#10;높은 신뢰도로 생성된 설명" id="170" name="Google Shape;170;p5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 txBox="1"/>
          <p:nvPr/>
        </p:nvSpPr>
        <p:spPr>
          <a:xfrm>
            <a:off x="3330267" y="382412"/>
            <a:ext cx="55314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문제 정의 및 데이터 소개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데이터 전처리 </a:t>
            </a:r>
            <a:endParaRPr/>
          </a:p>
        </p:txBody>
      </p:sp>
      <p:cxnSp>
        <p:nvCxnSpPr>
          <p:cNvPr id="174" name="Google Shape;174;p5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5" name="Google Shape;175;p5"/>
          <p:cNvGrpSpPr/>
          <p:nvPr/>
        </p:nvGrpSpPr>
        <p:grpSpPr>
          <a:xfrm>
            <a:off x="502907" y="1447424"/>
            <a:ext cx="3869748" cy="523220"/>
            <a:chOff x="437003" y="1447424"/>
            <a:chExt cx="3869748" cy="523220"/>
          </a:xfrm>
        </p:grpSpPr>
        <p:pic>
          <p:nvPicPr>
            <p:cNvPr descr="개체이(가) 표시된 사진&#10;&#10;높은 신뢰도로 생성된 설명" id="176" name="Google Shape;176;p5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437003" y="1561173"/>
              <a:ext cx="353712" cy="326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5"/>
            <p:cNvSpPr txBox="1"/>
            <p:nvPr/>
          </p:nvSpPr>
          <p:spPr>
            <a:xfrm>
              <a:off x="941727" y="1447424"/>
              <a:ext cx="336502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2C190A"/>
                  </a:solidFill>
                  <a:latin typeface="Arial"/>
                  <a:ea typeface="Arial"/>
                  <a:cs typeface="Arial"/>
                  <a:sym typeface="Arial"/>
                </a:rPr>
                <a:t>수집 데이터의 변수 소개</a:t>
              </a:r>
              <a:endParaRPr/>
            </a:p>
          </p:txBody>
        </p:sp>
      </p:grpSp>
      <p:sp>
        <p:nvSpPr>
          <p:cNvPr id="178" name="Google Shape;178;p5"/>
          <p:cNvSpPr/>
          <p:nvPr/>
        </p:nvSpPr>
        <p:spPr>
          <a:xfrm>
            <a:off x="8848412" y="3000692"/>
            <a:ext cx="3215747" cy="34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 팀 코드를 나타내는 변수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9" name="Google Shape;179;p5"/>
          <p:cNvGrpSpPr/>
          <p:nvPr/>
        </p:nvGrpSpPr>
        <p:grpSpPr>
          <a:xfrm>
            <a:off x="6883542" y="3489482"/>
            <a:ext cx="2030961" cy="1014831"/>
            <a:chOff x="8737601" y="2246457"/>
            <a:chExt cx="1371670" cy="1135858"/>
          </a:xfrm>
        </p:grpSpPr>
        <p:grpSp>
          <p:nvGrpSpPr>
            <p:cNvPr id="180" name="Google Shape;180;p5"/>
            <p:cNvGrpSpPr/>
            <p:nvPr/>
          </p:nvGrpSpPr>
          <p:grpSpPr>
            <a:xfrm flipH="1" rot="10800000">
              <a:off x="8737602" y="2421958"/>
              <a:ext cx="725210" cy="640820"/>
              <a:chOff x="7009125" y="3411000"/>
              <a:chExt cx="797400" cy="583200"/>
            </a:xfrm>
          </p:grpSpPr>
          <p:sp>
            <p:nvSpPr>
              <p:cNvPr id="181" name="Google Shape;181;p5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82" name="Google Shape;182;p5"/>
              <p:cNvCxnSpPr>
                <a:stCxn id="181" idx="0"/>
              </p:cNvCxnSpPr>
              <p:nvPr/>
            </p:nvCxnSpPr>
            <p:spPr>
              <a:xfrm>
                <a:off x="7257225" y="3994200"/>
                <a:ext cx="549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3" name="Google Shape;183;p5"/>
              <p:cNvCxnSpPr>
                <a:stCxn id="181" idx="2"/>
              </p:cNvCxnSpPr>
              <p:nvPr/>
            </p:nvCxnSpPr>
            <p:spPr>
              <a:xfrm rot="10800000">
                <a:off x="7009125" y="3411000"/>
                <a:ext cx="0" cy="335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4" name="Google Shape;184;p5"/>
            <p:cNvGrpSpPr/>
            <p:nvPr/>
          </p:nvGrpSpPr>
          <p:grpSpPr>
            <a:xfrm>
              <a:off x="8737601" y="2611233"/>
              <a:ext cx="725211" cy="640820"/>
              <a:chOff x="7009125" y="3411000"/>
              <a:chExt cx="797400" cy="583200"/>
            </a:xfrm>
          </p:grpSpPr>
          <p:sp>
            <p:nvSpPr>
              <p:cNvPr id="185" name="Google Shape;185;p5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86" name="Google Shape;186;p5"/>
              <p:cNvCxnSpPr>
                <a:stCxn id="185" idx="0"/>
              </p:cNvCxnSpPr>
              <p:nvPr/>
            </p:nvCxnSpPr>
            <p:spPr>
              <a:xfrm>
                <a:off x="7257225" y="3994200"/>
                <a:ext cx="549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" name="Google Shape;187;p5"/>
              <p:cNvCxnSpPr>
                <a:stCxn id="185" idx="2"/>
              </p:cNvCxnSpPr>
              <p:nvPr/>
            </p:nvCxnSpPr>
            <p:spPr>
              <a:xfrm rot="10800000">
                <a:off x="7009125" y="3411000"/>
                <a:ext cx="0" cy="335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88" name="Google Shape;188;p5"/>
            <p:cNvSpPr/>
            <p:nvPr/>
          </p:nvSpPr>
          <p:spPr>
            <a:xfrm>
              <a:off x="9009902" y="2246457"/>
              <a:ext cx="1099368" cy="313658"/>
            </a:xfrm>
            <a:prstGeom prst="roundRect">
              <a:avLst>
                <a:gd fmla="val 50000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2C190A"/>
                  </a:solidFill>
                  <a:latin typeface="Arial"/>
                  <a:ea typeface="Arial"/>
                  <a:cs typeface="Arial"/>
                  <a:sym typeface="Arial"/>
                </a:rPr>
                <a:t>VS_T_ID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9018071" y="3063503"/>
              <a:ext cx="1091200" cy="318812"/>
            </a:xfrm>
            <a:prstGeom prst="roundRect">
              <a:avLst>
                <a:gd fmla="val 50000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2C190A"/>
                  </a:solidFill>
                  <a:latin typeface="Arial"/>
                  <a:ea typeface="Arial"/>
                  <a:cs typeface="Arial"/>
                  <a:sym typeface="Arial"/>
                </a:rPr>
                <a:t>RUN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90" name="Google Shape;190;p5"/>
            <p:cNvGrpSpPr/>
            <p:nvPr/>
          </p:nvGrpSpPr>
          <p:grpSpPr>
            <a:xfrm rot="10800000">
              <a:off x="8737601" y="2837695"/>
              <a:ext cx="678483" cy="45719"/>
              <a:chOff x="7009124" y="3410999"/>
              <a:chExt cx="797400" cy="583201"/>
            </a:xfrm>
          </p:grpSpPr>
          <p:sp>
            <p:nvSpPr>
              <p:cNvPr id="191" name="Google Shape;191;p5"/>
              <p:cNvSpPr/>
              <p:nvPr/>
            </p:nvSpPr>
            <p:spPr>
              <a:xfrm rot="10800000">
                <a:off x="7009124" y="3497998"/>
                <a:ext cx="496200" cy="496202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2" name="Google Shape;192;p5"/>
              <p:cNvCxnSpPr>
                <a:stCxn id="191" idx="0"/>
              </p:cNvCxnSpPr>
              <p:nvPr/>
            </p:nvCxnSpPr>
            <p:spPr>
              <a:xfrm>
                <a:off x="7257224" y="3994200"/>
                <a:ext cx="549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3" name="Google Shape;193;p5"/>
              <p:cNvCxnSpPr>
                <a:stCxn id="191" idx="2"/>
              </p:cNvCxnSpPr>
              <p:nvPr/>
            </p:nvCxnSpPr>
            <p:spPr>
              <a:xfrm rot="10800000">
                <a:off x="7009124" y="3410999"/>
                <a:ext cx="0" cy="335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94" name="Google Shape;194;p5"/>
            <p:cNvSpPr/>
            <p:nvPr/>
          </p:nvSpPr>
          <p:spPr>
            <a:xfrm>
              <a:off x="9013511" y="2650787"/>
              <a:ext cx="1091200" cy="316396"/>
            </a:xfrm>
            <a:prstGeom prst="roundRect">
              <a:avLst>
                <a:gd fmla="val 50000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2C190A"/>
                  </a:solidFill>
                  <a:latin typeface="Arial"/>
                  <a:ea typeface="Arial"/>
                  <a:cs typeface="Arial"/>
                  <a:sym typeface="Arial"/>
                </a:rPr>
                <a:t>AB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5" name="Google Shape;195;p5"/>
          <p:cNvGrpSpPr/>
          <p:nvPr/>
        </p:nvGrpSpPr>
        <p:grpSpPr>
          <a:xfrm>
            <a:off x="6468265" y="2758294"/>
            <a:ext cx="406111" cy="2440465"/>
            <a:chOff x="4205359" y="1202668"/>
            <a:chExt cx="864095" cy="2731507"/>
          </a:xfrm>
        </p:grpSpPr>
        <p:grpSp>
          <p:nvGrpSpPr>
            <p:cNvPr id="196" name="Google Shape;196;p5"/>
            <p:cNvGrpSpPr/>
            <p:nvPr/>
          </p:nvGrpSpPr>
          <p:grpSpPr>
            <a:xfrm>
              <a:off x="4205359" y="2368385"/>
              <a:ext cx="864092" cy="1565790"/>
              <a:chOff x="7009125" y="2569200"/>
              <a:chExt cx="2394600" cy="1425000"/>
            </a:xfrm>
          </p:grpSpPr>
          <p:sp>
            <p:nvSpPr>
              <p:cNvPr id="197" name="Google Shape;197;p5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198" name="Google Shape;198;p5"/>
              <p:cNvCxnSpPr>
                <a:stCxn id="197" idx="0"/>
              </p:cNvCxnSpPr>
              <p:nvPr/>
            </p:nvCxnSpPr>
            <p:spPr>
              <a:xfrm>
                <a:off x="7257225" y="3994200"/>
                <a:ext cx="2146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" name="Google Shape;199;p5"/>
              <p:cNvCxnSpPr>
                <a:stCxn id="197" idx="2"/>
              </p:cNvCxnSpPr>
              <p:nvPr/>
            </p:nvCxnSpPr>
            <p:spPr>
              <a:xfrm rot="10800000">
                <a:off x="7009125" y="2569200"/>
                <a:ext cx="0" cy="117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00" name="Google Shape;200;p5"/>
            <p:cNvSpPr/>
            <p:nvPr/>
          </p:nvSpPr>
          <p:spPr>
            <a:xfrm>
              <a:off x="4205365" y="2570357"/>
              <a:ext cx="864085" cy="51360"/>
            </a:xfrm>
            <a:custGeom>
              <a:rect b="b" l="l" r="r" t="t"/>
              <a:pathLst>
                <a:path extrusionOk="0" fill="none" h="1" w="90655">
                  <a:moveTo>
                    <a:pt x="90655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17550">
              <a:solidFill>
                <a:srgbClr val="000000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01" name="Google Shape;201;p5"/>
            <p:cNvGrpSpPr/>
            <p:nvPr/>
          </p:nvGrpSpPr>
          <p:grpSpPr>
            <a:xfrm flipH="1" rot="10800000">
              <a:off x="4205360" y="1202668"/>
              <a:ext cx="864094" cy="1565790"/>
              <a:chOff x="7009125" y="2569200"/>
              <a:chExt cx="2372100" cy="1425000"/>
            </a:xfrm>
          </p:grpSpPr>
          <p:sp>
            <p:nvSpPr>
              <p:cNvPr id="202" name="Google Shape;202;p5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03" name="Google Shape;203;p5"/>
              <p:cNvCxnSpPr>
                <a:stCxn id="202" idx="0"/>
              </p:cNvCxnSpPr>
              <p:nvPr/>
            </p:nvCxnSpPr>
            <p:spPr>
              <a:xfrm>
                <a:off x="7257225" y="3994200"/>
                <a:ext cx="2124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4" name="Google Shape;204;p5"/>
              <p:cNvCxnSpPr>
                <a:stCxn id="202" idx="2"/>
              </p:cNvCxnSpPr>
              <p:nvPr/>
            </p:nvCxnSpPr>
            <p:spPr>
              <a:xfrm rot="10800000">
                <a:off x="7009125" y="2569200"/>
                <a:ext cx="0" cy="1176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205" name="Google Shape;205;p5"/>
          <p:cNvGrpSpPr/>
          <p:nvPr/>
        </p:nvGrpSpPr>
        <p:grpSpPr>
          <a:xfrm>
            <a:off x="6890257" y="2264727"/>
            <a:ext cx="2030961" cy="1014832"/>
            <a:chOff x="8737601" y="2246457"/>
            <a:chExt cx="1371670" cy="1135858"/>
          </a:xfrm>
        </p:grpSpPr>
        <p:grpSp>
          <p:nvGrpSpPr>
            <p:cNvPr id="206" name="Google Shape;206;p5"/>
            <p:cNvGrpSpPr/>
            <p:nvPr/>
          </p:nvGrpSpPr>
          <p:grpSpPr>
            <a:xfrm flipH="1" rot="10800000">
              <a:off x="8737602" y="2421958"/>
              <a:ext cx="725210" cy="640820"/>
              <a:chOff x="7009125" y="3411000"/>
              <a:chExt cx="797400" cy="583200"/>
            </a:xfrm>
          </p:grpSpPr>
          <p:sp>
            <p:nvSpPr>
              <p:cNvPr id="207" name="Google Shape;207;p5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08" name="Google Shape;208;p5"/>
              <p:cNvCxnSpPr>
                <a:stCxn id="207" idx="0"/>
              </p:cNvCxnSpPr>
              <p:nvPr/>
            </p:nvCxnSpPr>
            <p:spPr>
              <a:xfrm>
                <a:off x="7257225" y="3994200"/>
                <a:ext cx="549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9" name="Google Shape;209;p5"/>
              <p:cNvCxnSpPr>
                <a:stCxn id="207" idx="2"/>
              </p:cNvCxnSpPr>
              <p:nvPr/>
            </p:nvCxnSpPr>
            <p:spPr>
              <a:xfrm rot="10800000">
                <a:off x="7009125" y="3411000"/>
                <a:ext cx="0" cy="335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10" name="Google Shape;210;p5"/>
            <p:cNvGrpSpPr/>
            <p:nvPr/>
          </p:nvGrpSpPr>
          <p:grpSpPr>
            <a:xfrm>
              <a:off x="8737601" y="2611233"/>
              <a:ext cx="725211" cy="640820"/>
              <a:chOff x="7009125" y="3411000"/>
              <a:chExt cx="797400" cy="583200"/>
            </a:xfrm>
          </p:grpSpPr>
          <p:sp>
            <p:nvSpPr>
              <p:cNvPr id="211" name="Google Shape;211;p5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12" name="Google Shape;212;p5"/>
              <p:cNvCxnSpPr>
                <a:stCxn id="211" idx="0"/>
              </p:cNvCxnSpPr>
              <p:nvPr/>
            </p:nvCxnSpPr>
            <p:spPr>
              <a:xfrm>
                <a:off x="7257225" y="3994200"/>
                <a:ext cx="549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" name="Google Shape;213;p5"/>
              <p:cNvCxnSpPr>
                <a:stCxn id="211" idx="2"/>
              </p:cNvCxnSpPr>
              <p:nvPr/>
            </p:nvCxnSpPr>
            <p:spPr>
              <a:xfrm rot="10800000">
                <a:off x="7009125" y="3411000"/>
                <a:ext cx="0" cy="335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14" name="Google Shape;214;p5"/>
            <p:cNvSpPr/>
            <p:nvPr/>
          </p:nvSpPr>
          <p:spPr>
            <a:xfrm>
              <a:off x="9009902" y="2246457"/>
              <a:ext cx="1099368" cy="313658"/>
            </a:xfrm>
            <a:prstGeom prst="roundRect">
              <a:avLst>
                <a:gd fmla="val 50000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2C190A"/>
                  </a:solidFill>
                  <a:latin typeface="Arial"/>
                  <a:ea typeface="Arial"/>
                  <a:cs typeface="Arial"/>
                  <a:sym typeface="Arial"/>
                </a:rPr>
                <a:t>GAME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9018071" y="3063503"/>
              <a:ext cx="1091200" cy="318812"/>
            </a:xfrm>
            <a:prstGeom prst="roundRect">
              <a:avLst>
                <a:gd fmla="val 50000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2C190A"/>
                  </a:solidFill>
                  <a:latin typeface="Arial"/>
                  <a:ea typeface="Arial"/>
                  <a:cs typeface="Arial"/>
                  <a:sym typeface="Arial"/>
                </a:rPr>
                <a:t>T_ID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6" name="Google Shape;216;p5"/>
            <p:cNvGrpSpPr/>
            <p:nvPr/>
          </p:nvGrpSpPr>
          <p:grpSpPr>
            <a:xfrm rot="10800000">
              <a:off x="8737601" y="2837695"/>
              <a:ext cx="678483" cy="45719"/>
              <a:chOff x="7009124" y="3410999"/>
              <a:chExt cx="797400" cy="583201"/>
            </a:xfrm>
          </p:grpSpPr>
          <p:sp>
            <p:nvSpPr>
              <p:cNvPr id="217" name="Google Shape;217;p5"/>
              <p:cNvSpPr/>
              <p:nvPr/>
            </p:nvSpPr>
            <p:spPr>
              <a:xfrm rot="10800000">
                <a:off x="7009124" y="3497998"/>
                <a:ext cx="496200" cy="496202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218" name="Google Shape;218;p5"/>
              <p:cNvCxnSpPr>
                <a:stCxn id="217" idx="0"/>
              </p:cNvCxnSpPr>
              <p:nvPr/>
            </p:nvCxnSpPr>
            <p:spPr>
              <a:xfrm>
                <a:off x="7257224" y="3994200"/>
                <a:ext cx="549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5"/>
              <p:cNvCxnSpPr>
                <a:stCxn id="217" idx="2"/>
              </p:cNvCxnSpPr>
              <p:nvPr/>
            </p:nvCxnSpPr>
            <p:spPr>
              <a:xfrm rot="10800000">
                <a:off x="7009124" y="3410999"/>
                <a:ext cx="0" cy="335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220" name="Google Shape;220;p5"/>
            <p:cNvSpPr/>
            <p:nvPr/>
          </p:nvSpPr>
          <p:spPr>
            <a:xfrm>
              <a:off x="9013511" y="2650787"/>
              <a:ext cx="1091200" cy="316396"/>
            </a:xfrm>
            <a:prstGeom prst="roundRect">
              <a:avLst>
                <a:gd fmla="val 50000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2C190A"/>
                  </a:solidFill>
                  <a:latin typeface="Arial"/>
                  <a:ea typeface="Arial"/>
                  <a:cs typeface="Arial"/>
                  <a:sym typeface="Arial"/>
                </a:rPr>
                <a:t>GDAY_DS 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1" name="Google Shape;221;p5"/>
          <p:cNvSpPr/>
          <p:nvPr/>
        </p:nvSpPr>
        <p:spPr>
          <a:xfrm>
            <a:off x="8915764" y="2216815"/>
            <a:ext cx="29952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데이터 수를 세는 변수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8915764" y="2595822"/>
            <a:ext cx="2921985" cy="345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경기 날짜를 나타내는 변수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8915764" y="3424106"/>
            <a:ext cx="2721076" cy="604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상대팀 코드를 나타내는 변수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8915764" y="3814388"/>
            <a:ext cx="2523924" cy="604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투구 수를 나타내는 변수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8918856" y="4196904"/>
            <a:ext cx="29914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실점을 나타내는 변수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8940436" y="4660727"/>
            <a:ext cx="26741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안타 개수를 나타내는 변수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8940435" y="5034533"/>
            <a:ext cx="40643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이닝에 3배한 수를 나타내는 변수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5"/>
          <p:cNvSpPr/>
          <p:nvPr/>
        </p:nvSpPr>
        <p:spPr>
          <a:xfrm>
            <a:off x="8935290" y="5408810"/>
            <a:ext cx="27586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득점을 나타내는 변수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5"/>
          <p:cNvSpPr/>
          <p:nvPr/>
        </p:nvSpPr>
        <p:spPr>
          <a:xfrm>
            <a:off x="790715" y="2423636"/>
            <a:ext cx="9204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2020년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0" name="Google Shape;230;p5"/>
          <p:cNvGrpSpPr/>
          <p:nvPr/>
        </p:nvGrpSpPr>
        <p:grpSpPr>
          <a:xfrm>
            <a:off x="6882016" y="4670180"/>
            <a:ext cx="2030962" cy="1376240"/>
            <a:chOff x="6890252" y="5106989"/>
            <a:chExt cx="2030962" cy="1376240"/>
          </a:xfrm>
        </p:grpSpPr>
        <p:grpSp>
          <p:nvGrpSpPr>
            <p:cNvPr id="231" name="Google Shape;231;p5"/>
            <p:cNvGrpSpPr/>
            <p:nvPr/>
          </p:nvGrpSpPr>
          <p:grpSpPr>
            <a:xfrm>
              <a:off x="6890252" y="5106989"/>
              <a:ext cx="2030962" cy="1376240"/>
              <a:chOff x="8737601" y="2246457"/>
              <a:chExt cx="1371671" cy="1540369"/>
            </a:xfrm>
          </p:grpSpPr>
          <p:grpSp>
            <p:nvGrpSpPr>
              <p:cNvPr id="232" name="Google Shape;232;p5"/>
              <p:cNvGrpSpPr/>
              <p:nvPr/>
            </p:nvGrpSpPr>
            <p:grpSpPr>
              <a:xfrm flipH="1" rot="10800000">
                <a:off x="8737602" y="2421958"/>
                <a:ext cx="725210" cy="640820"/>
                <a:chOff x="7009125" y="3411000"/>
                <a:chExt cx="797400" cy="583200"/>
              </a:xfrm>
            </p:grpSpPr>
            <p:sp>
              <p:nvSpPr>
                <p:cNvPr id="233" name="Google Shape;233;p5"/>
                <p:cNvSpPr/>
                <p:nvPr/>
              </p:nvSpPr>
              <p:spPr>
                <a:xfrm rot="10800000">
                  <a:off x="7009125" y="3498000"/>
                  <a:ext cx="496200" cy="496200"/>
                </a:xfrm>
                <a:prstGeom prst="arc">
                  <a:avLst>
                    <a:gd fmla="val 16200000" name="adj1"/>
                    <a:gd fmla="val 0" name="adj2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34" name="Google Shape;234;p5"/>
                <p:cNvCxnSpPr>
                  <a:stCxn id="233" idx="0"/>
                </p:cNvCxnSpPr>
                <p:nvPr/>
              </p:nvCxnSpPr>
              <p:spPr>
                <a:xfrm>
                  <a:off x="7257225" y="3994200"/>
                  <a:ext cx="5493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5" name="Google Shape;235;p5"/>
                <p:cNvCxnSpPr>
                  <a:stCxn id="233" idx="2"/>
                </p:cNvCxnSpPr>
                <p:nvPr/>
              </p:nvCxnSpPr>
              <p:spPr>
                <a:xfrm rot="10800000">
                  <a:off x="7009125" y="3411000"/>
                  <a:ext cx="0" cy="335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36" name="Google Shape;236;p5"/>
              <p:cNvGrpSpPr/>
              <p:nvPr/>
            </p:nvGrpSpPr>
            <p:grpSpPr>
              <a:xfrm>
                <a:off x="8737601" y="3016927"/>
                <a:ext cx="725211" cy="640819"/>
                <a:chOff x="7009125" y="3780225"/>
                <a:chExt cx="797400" cy="583200"/>
              </a:xfrm>
            </p:grpSpPr>
            <p:sp>
              <p:nvSpPr>
                <p:cNvPr id="237" name="Google Shape;237;p5"/>
                <p:cNvSpPr/>
                <p:nvPr/>
              </p:nvSpPr>
              <p:spPr>
                <a:xfrm rot="10800000">
                  <a:off x="7009125" y="3867225"/>
                  <a:ext cx="496200" cy="496200"/>
                </a:xfrm>
                <a:prstGeom prst="arc">
                  <a:avLst>
                    <a:gd fmla="val 16200000" name="adj1"/>
                    <a:gd fmla="val 0" name="adj2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38" name="Google Shape;238;p5"/>
                <p:cNvCxnSpPr>
                  <a:stCxn id="237" idx="0"/>
                </p:cNvCxnSpPr>
                <p:nvPr/>
              </p:nvCxnSpPr>
              <p:spPr>
                <a:xfrm>
                  <a:off x="7257225" y="4363425"/>
                  <a:ext cx="5493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39" name="Google Shape;239;p5"/>
                <p:cNvCxnSpPr>
                  <a:stCxn id="237" idx="2"/>
                </p:cNvCxnSpPr>
                <p:nvPr/>
              </p:nvCxnSpPr>
              <p:spPr>
                <a:xfrm rot="10800000">
                  <a:off x="7009125" y="3780225"/>
                  <a:ext cx="0" cy="335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40" name="Google Shape;240;p5"/>
              <p:cNvSpPr/>
              <p:nvPr/>
            </p:nvSpPr>
            <p:spPr>
              <a:xfrm>
                <a:off x="9009902" y="2246457"/>
                <a:ext cx="1099368" cy="313658"/>
              </a:xfrm>
              <a:prstGeom prst="roundRect">
                <a:avLst>
                  <a:gd fmla="val 50000" name="adj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2C190A"/>
                    </a:solidFill>
                    <a:latin typeface="Arial"/>
                    <a:ea typeface="Arial"/>
                    <a:cs typeface="Arial"/>
                    <a:sym typeface="Arial"/>
                  </a:rPr>
                  <a:t>HIT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9018072" y="3468014"/>
                <a:ext cx="1091200" cy="318812"/>
              </a:xfrm>
              <a:prstGeom prst="roundRect">
                <a:avLst>
                  <a:gd fmla="val 50000" name="adj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2C190A"/>
                    </a:solidFill>
                    <a:latin typeface="Arial"/>
                    <a:ea typeface="Arial"/>
                    <a:cs typeface="Arial"/>
                    <a:sym typeface="Arial"/>
                  </a:rPr>
                  <a:t>ER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42" name="Google Shape;242;p5"/>
              <p:cNvGrpSpPr/>
              <p:nvPr/>
            </p:nvGrpSpPr>
            <p:grpSpPr>
              <a:xfrm rot="10800000">
                <a:off x="8737601" y="2837695"/>
                <a:ext cx="678483" cy="45719"/>
                <a:chOff x="7009124" y="3410999"/>
                <a:chExt cx="797400" cy="583201"/>
              </a:xfrm>
            </p:grpSpPr>
            <p:sp>
              <p:nvSpPr>
                <p:cNvPr id="243" name="Google Shape;243;p5"/>
                <p:cNvSpPr/>
                <p:nvPr/>
              </p:nvSpPr>
              <p:spPr>
                <a:xfrm rot="10800000">
                  <a:off x="7009124" y="3497998"/>
                  <a:ext cx="496200" cy="496202"/>
                </a:xfrm>
                <a:prstGeom prst="arc">
                  <a:avLst>
                    <a:gd fmla="val 16200000" name="adj1"/>
                    <a:gd fmla="val 0" name="adj2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Malgun Gothic"/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cxnSp>
              <p:nvCxnSpPr>
                <p:cNvPr id="244" name="Google Shape;244;p5"/>
                <p:cNvCxnSpPr>
                  <a:stCxn id="243" idx="0"/>
                </p:cNvCxnSpPr>
                <p:nvPr/>
              </p:nvCxnSpPr>
              <p:spPr>
                <a:xfrm>
                  <a:off x="7257224" y="3994200"/>
                  <a:ext cx="5493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5" name="Google Shape;245;p5"/>
                <p:cNvCxnSpPr>
                  <a:stCxn id="243" idx="2"/>
                </p:cNvCxnSpPr>
                <p:nvPr/>
              </p:nvCxnSpPr>
              <p:spPr>
                <a:xfrm rot="10800000">
                  <a:off x="7009124" y="3410999"/>
                  <a:ext cx="0" cy="335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46" name="Google Shape;246;p5"/>
              <p:cNvSpPr/>
              <p:nvPr/>
            </p:nvSpPr>
            <p:spPr>
              <a:xfrm>
                <a:off x="9013511" y="2660008"/>
                <a:ext cx="1091200" cy="316395"/>
              </a:xfrm>
              <a:prstGeom prst="roundRect">
                <a:avLst>
                  <a:gd fmla="val 50000" name="adj"/>
                </a:avLst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rgbClr val="2C190A"/>
                    </a:solidFill>
                    <a:latin typeface="Arial"/>
                    <a:ea typeface="Arial"/>
                    <a:cs typeface="Arial"/>
                    <a:sym typeface="Arial"/>
                  </a:rPr>
                  <a:t>INN2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cxnSp>
          <p:nvCxnSpPr>
            <p:cNvPr id="247" name="Google Shape;247;p5"/>
            <p:cNvCxnSpPr/>
            <p:nvPr/>
          </p:nvCxnSpPr>
          <p:spPr>
            <a:xfrm rot="10800000">
              <a:off x="6890255" y="5952386"/>
              <a:ext cx="692029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8" name="Google Shape;248;p5"/>
            <p:cNvSpPr/>
            <p:nvPr/>
          </p:nvSpPr>
          <p:spPr>
            <a:xfrm>
              <a:off x="7302898" y="5834823"/>
              <a:ext cx="1615684" cy="282684"/>
            </a:xfrm>
            <a:prstGeom prst="roundRect">
              <a:avLst>
                <a:gd fmla="val 50000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2C190A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9" name="Google Shape;249;p5"/>
          <p:cNvSpPr/>
          <p:nvPr/>
        </p:nvSpPr>
        <p:spPr>
          <a:xfrm>
            <a:off x="8937692" y="5754577"/>
            <a:ext cx="22958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: 자책점을 나타내는 변수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154" y="3025645"/>
            <a:ext cx="5189625" cy="200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개체이(가) 표시된 사진&#10;&#10;높은 신뢰도로 생성된 설명" id="256" name="Google Shape;256;p6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"/>
          <p:cNvSpPr txBox="1"/>
          <p:nvPr/>
        </p:nvSpPr>
        <p:spPr>
          <a:xfrm>
            <a:off x="3330267" y="382412"/>
            <a:ext cx="55314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문제 정의 및 데이터 소개</a:t>
            </a:r>
            <a:endParaRPr/>
          </a:p>
        </p:txBody>
      </p:sp>
      <p:sp>
        <p:nvSpPr>
          <p:cNvPr id="258" name="Google Shape;258;p6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데이터 전처리 </a:t>
            </a:r>
            <a:endParaRPr/>
          </a:p>
        </p:txBody>
      </p:sp>
      <p:cxnSp>
        <p:nvCxnSpPr>
          <p:cNvPr id="260" name="Google Shape;260;p6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261" name="Google Shape;261;p6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494669" y="1561173"/>
            <a:ext cx="353712" cy="3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"/>
          <p:cNvSpPr txBox="1"/>
          <p:nvPr/>
        </p:nvSpPr>
        <p:spPr>
          <a:xfrm>
            <a:off x="999393" y="1447424"/>
            <a:ext cx="39565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지표 값 0 ~ 1 사이로 만들기</a:t>
            </a:r>
            <a:endParaRPr/>
          </a:p>
        </p:txBody>
      </p:sp>
      <p:sp>
        <p:nvSpPr>
          <p:cNvPr id="263" name="Google Shape;263;p6"/>
          <p:cNvSpPr/>
          <p:nvPr/>
        </p:nvSpPr>
        <p:spPr>
          <a:xfrm>
            <a:off x="1032343" y="1996939"/>
            <a:ext cx="888601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C190A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딥러닝 입력 데이터 정규화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(Normalizing inputs) </a:t>
            </a:r>
            <a:b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0422" y="2573192"/>
            <a:ext cx="3360375" cy="133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6855" y="4148240"/>
            <a:ext cx="5930580" cy="221839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/>
          <p:nvPr/>
        </p:nvSpPr>
        <p:spPr>
          <a:xfrm>
            <a:off x="5969348" y="4148240"/>
            <a:ext cx="2795708" cy="2104279"/>
          </a:xfrm>
          <a:prstGeom prst="rect">
            <a:avLst/>
          </a:prstGeom>
          <a:noFill/>
          <a:ln cap="flat" cmpd="sng" w="57150">
            <a:solidFill>
              <a:srgbClr val="B2D31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개체이(가) 표시된 사진&#10;&#10;높은 신뢰도로 생성된 설명" id="272" name="Google Shape;272;p7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 txBox="1"/>
          <p:nvPr/>
        </p:nvSpPr>
        <p:spPr>
          <a:xfrm>
            <a:off x="3330267" y="382412"/>
            <a:ext cx="55314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문제 정의 및 데이터 소개</a:t>
            </a:r>
            <a:endParaRPr/>
          </a:p>
        </p:txBody>
      </p:sp>
      <p:sp>
        <p:nvSpPr>
          <p:cNvPr id="274" name="Google Shape;274;p7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데이터 전처리 </a:t>
            </a:r>
            <a:endParaRPr/>
          </a:p>
        </p:txBody>
      </p:sp>
      <p:cxnSp>
        <p:nvCxnSpPr>
          <p:cNvPr id="276" name="Google Shape;276;p7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277" name="Google Shape;277;p7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494669" y="1561173"/>
            <a:ext cx="353712" cy="3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7"/>
          <p:cNvSpPr txBox="1"/>
          <p:nvPr/>
        </p:nvSpPr>
        <p:spPr>
          <a:xfrm>
            <a:off x="999393" y="1447424"/>
            <a:ext cx="15440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팀 별 분리</a:t>
            </a:r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974677" y="1996939"/>
            <a:ext cx="10788953" cy="1102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C190A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팀의 상성을 확인하기 위해 팀의 T_ID를 기준으로 데이터 분리 (OB, LT, KT, SS, LG, HH, HT, WO, SK, NC)</a:t>
            </a:r>
            <a:endParaRPr/>
          </a:p>
          <a:p>
            <a:pPr indent="-285750" lvl="0" marL="285750" marR="0" rtl="0" algn="l">
              <a:spcBef>
                <a:spcPts val="700"/>
              </a:spcBef>
              <a:spcAft>
                <a:spcPts val="0"/>
              </a:spcAft>
              <a:buClr>
                <a:srgbClr val="2C190A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T_ID로 분류한 데이터를 팀 별 파생 변수 생성 </a:t>
            </a:r>
            <a:endParaRPr sz="18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     : OB_20, LT_20, KT_20, SS_20, LG_20, HH_20, HT_20, WO_20, SK_20,  NC_20</a:t>
            </a: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6569807" y="3441087"/>
            <a:ext cx="4504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LT_20 : T_ID가 LT인 것으로 묶어 정렬한 데이터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1" name="Google Shape;28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499" y="3452476"/>
            <a:ext cx="2907756" cy="228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5423" y="3452475"/>
            <a:ext cx="2160438" cy="228522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7"/>
          <p:cNvSpPr/>
          <p:nvPr/>
        </p:nvSpPr>
        <p:spPr>
          <a:xfrm>
            <a:off x="3599935" y="4349584"/>
            <a:ext cx="428368" cy="3459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4" name="Google Shape;28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9807" y="3797219"/>
            <a:ext cx="5525787" cy="192627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"/>
          <p:cNvSpPr/>
          <p:nvPr/>
        </p:nvSpPr>
        <p:spPr>
          <a:xfrm>
            <a:off x="8313428" y="3859656"/>
            <a:ext cx="444843" cy="1774835"/>
          </a:xfrm>
          <a:prstGeom prst="rect">
            <a:avLst/>
          </a:prstGeom>
          <a:noFill/>
          <a:ln cap="flat" cmpd="sng" w="57150">
            <a:solidFill>
              <a:srgbClr val="B2D31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개체이(가) 표시된 사진&#10;&#10;높은 신뢰도로 생성된 설명" id="291" name="Google Shape;291;p8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/>
          <p:cNvSpPr txBox="1"/>
          <p:nvPr/>
        </p:nvSpPr>
        <p:spPr>
          <a:xfrm>
            <a:off x="3330267" y="382412"/>
            <a:ext cx="55314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문제 정의 및 데이터 소개</a:t>
            </a:r>
            <a:endParaRPr/>
          </a:p>
        </p:txBody>
      </p:sp>
      <p:sp>
        <p:nvSpPr>
          <p:cNvPr id="293" name="Google Shape;293;p8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데이터 전처리 </a:t>
            </a:r>
            <a:endParaRPr/>
          </a:p>
        </p:txBody>
      </p:sp>
      <p:cxnSp>
        <p:nvCxnSpPr>
          <p:cNvPr id="295" name="Google Shape;295;p8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296" name="Google Shape;296;p8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494669" y="1561173"/>
            <a:ext cx="353712" cy="3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 txBox="1"/>
          <p:nvPr/>
        </p:nvSpPr>
        <p:spPr>
          <a:xfrm>
            <a:off x="999393" y="1447424"/>
            <a:ext cx="281198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불필요한 변수 삭제</a:t>
            </a:r>
            <a:endParaRPr/>
          </a:p>
        </p:txBody>
      </p:sp>
      <p:sp>
        <p:nvSpPr>
          <p:cNvPr id="298" name="Google Shape;298;p8"/>
          <p:cNvSpPr/>
          <p:nvPr/>
        </p:nvSpPr>
        <p:spPr>
          <a:xfrm>
            <a:off x="1032344" y="1996939"/>
            <a:ext cx="92149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C190A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데이터를 분류를 위해 사용하였지만, 쓸모를 다한 GDAY_DS , T_ID, V_T_ID 변수 삭제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3641" y="2579011"/>
            <a:ext cx="1993300" cy="82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8"/>
          <p:cNvSpPr/>
          <p:nvPr/>
        </p:nvSpPr>
        <p:spPr>
          <a:xfrm>
            <a:off x="1433641" y="3630557"/>
            <a:ext cx="92692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LT_20 : T_ID가 LT인 것으로 묶어 정렬한 데이터에서 불필요한 데이터 삭제 (GDAY_DS, T_ID, V_T_ID)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1" name="Google Shape;30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5403" y="3999889"/>
            <a:ext cx="37147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/>
          <p:nvPr/>
        </p:nvSpPr>
        <p:spPr>
          <a:xfrm>
            <a:off x="0" y="-110923"/>
            <a:ext cx="12192000" cy="1391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개체이(가) 표시된 사진&#10;&#10;높은 신뢰도로 생성된 설명" id="307" name="Google Shape;307;p9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9120174" y="-1047578"/>
            <a:ext cx="3908142" cy="39081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9"/>
          <p:cNvSpPr txBox="1"/>
          <p:nvPr/>
        </p:nvSpPr>
        <p:spPr>
          <a:xfrm>
            <a:off x="3330267" y="382412"/>
            <a:ext cx="55314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F9FAFD"/>
                </a:solidFill>
                <a:latin typeface="Arial"/>
                <a:ea typeface="Arial"/>
                <a:cs typeface="Arial"/>
                <a:sym typeface="Arial"/>
              </a:rPr>
              <a:t>문제 정의 및 데이터 소개</a:t>
            </a:r>
            <a:endParaRPr/>
          </a:p>
        </p:txBody>
      </p:sp>
      <p:sp>
        <p:nvSpPr>
          <p:cNvPr id="309" name="Google Shape;309;p9"/>
          <p:cNvSpPr txBox="1"/>
          <p:nvPr/>
        </p:nvSpPr>
        <p:spPr>
          <a:xfrm>
            <a:off x="0" y="-80443"/>
            <a:ext cx="11381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1루</a:t>
            </a:r>
            <a:endParaRPr sz="3200">
              <a:solidFill>
                <a:srgbClr val="2C190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9"/>
          <p:cNvSpPr txBox="1"/>
          <p:nvPr/>
        </p:nvSpPr>
        <p:spPr>
          <a:xfrm>
            <a:off x="734690" y="-54002"/>
            <a:ext cx="24573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데이터 전처리 </a:t>
            </a:r>
            <a:endParaRPr/>
          </a:p>
        </p:txBody>
      </p:sp>
      <p:cxnSp>
        <p:nvCxnSpPr>
          <p:cNvPr id="311" name="Google Shape;311;p9"/>
          <p:cNvCxnSpPr/>
          <p:nvPr/>
        </p:nvCxnSpPr>
        <p:spPr>
          <a:xfrm>
            <a:off x="685595" y="-81319"/>
            <a:ext cx="0" cy="555171"/>
          </a:xfrm>
          <a:prstGeom prst="straightConnector1">
            <a:avLst/>
          </a:prstGeom>
          <a:noFill/>
          <a:ln cap="flat" cmpd="sng" w="28575">
            <a:solidFill>
              <a:srgbClr val="2C190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개체이(가) 표시된 사진&#10;&#10;높은 신뢰도로 생성된 설명" id="312" name="Google Shape;312;p9"/>
          <p:cNvPicPr preferRelativeResize="0"/>
          <p:nvPr/>
        </p:nvPicPr>
        <p:blipFill rotWithShape="1">
          <a:blip r:embed="rId3">
            <a:alphaModFix amt="90000"/>
          </a:blip>
          <a:srcRect b="0" l="0" r="0" t="0"/>
          <a:stretch/>
        </p:blipFill>
        <p:spPr>
          <a:xfrm>
            <a:off x="494669" y="1561173"/>
            <a:ext cx="353712" cy="32605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9"/>
          <p:cNvSpPr txBox="1"/>
          <p:nvPr/>
        </p:nvSpPr>
        <p:spPr>
          <a:xfrm>
            <a:off x="999393" y="1447424"/>
            <a:ext cx="33698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게임 수로 데이터 나누기</a:t>
            </a:r>
            <a:endParaRPr/>
          </a:p>
        </p:txBody>
      </p:sp>
      <p:sp>
        <p:nvSpPr>
          <p:cNvPr id="314" name="Google Shape;314;p9"/>
          <p:cNvSpPr/>
          <p:nvPr/>
        </p:nvSpPr>
        <p:spPr>
          <a:xfrm>
            <a:off x="1032344" y="1996939"/>
            <a:ext cx="92149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144경기를 4개을 구간으로 나눈 후, GAME 삭제</a:t>
            </a:r>
            <a:endParaRPr/>
          </a:p>
        </p:txBody>
      </p:sp>
      <p:pic>
        <p:nvPicPr>
          <p:cNvPr id="315" name="Google Shape;31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5848" y="2588642"/>
            <a:ext cx="5526560" cy="918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9"/>
          <p:cNvSpPr/>
          <p:nvPr/>
        </p:nvSpPr>
        <p:spPr>
          <a:xfrm>
            <a:off x="1415848" y="3738647"/>
            <a:ext cx="47448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C190A"/>
                </a:solidFill>
                <a:latin typeface="Arial"/>
                <a:ea typeface="Arial"/>
                <a:cs typeface="Arial"/>
                <a:sym typeface="Arial"/>
              </a:rPr>
              <a:t>LT_20_01 : LT_20 데이터를 36경기로 나눈 데이터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p9"/>
          <p:cNvPicPr preferRelativeResize="0"/>
          <p:nvPr/>
        </p:nvPicPr>
        <p:blipFill rotWithShape="1">
          <a:blip r:embed="rId5">
            <a:alphaModFix/>
          </a:blip>
          <a:srcRect b="8188" l="0" r="0" t="0"/>
          <a:stretch/>
        </p:blipFill>
        <p:spPr>
          <a:xfrm>
            <a:off x="7678646" y="2592135"/>
            <a:ext cx="1852534" cy="929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9"/>
          <p:cNvSpPr/>
          <p:nvPr/>
        </p:nvSpPr>
        <p:spPr>
          <a:xfrm>
            <a:off x="7096343" y="2860564"/>
            <a:ext cx="428368" cy="34598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9" name="Google Shape;31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7038" y="4116217"/>
            <a:ext cx="31242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2020-09-19T15:32:54Z</dcterms:created>
  <dc:creator>석 지원</dc:creator>
</cp:coreProperties>
</file>